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customXml/itemProps7.xml" ContentType="application/vnd.openxmlformats-officedocument.customXmlProperties+xml"/>
  <Override PartName="/customXml/itemProps8.xml" ContentType="application/vnd.openxmlformats-officedocument.customXmlProperties+xml"/>
  <Override PartName="/customXml/itemProps9.xml" ContentType="application/vnd.openxmlformats-officedocument.customXmlProperties+xml"/>
  <Override PartName="/customXml/itemProps10.xml" ContentType="application/vnd.openxmlformats-officedocument.customXmlProperties+xml"/>
  <Override PartName="/customXml/itemProps11.xml" ContentType="application/vnd.openxmlformats-officedocument.customXmlProperties+xml"/>
  <Override PartName="/customXml/itemProps12.xml" ContentType="application/vnd.openxmlformats-officedocument.customXmlProperties+xml"/>
  <Override PartName="/customXml/itemProps13.xml" ContentType="application/vnd.openxmlformats-officedocument.customXmlProperties+xml"/>
  <Override PartName="/customXml/itemProps14.xml" ContentType="application/vnd.openxmlformats-officedocument.customXmlProperties+xml"/>
  <Override PartName="/customXml/itemProps15.xml" ContentType="application/vnd.openxmlformats-officedocument.customXmlProperties+xml"/>
  <Override PartName="/customXml/itemProps16.xml" ContentType="application/vnd.openxmlformats-officedocument.customXmlProperties+xml"/>
  <Override PartName="/customXml/itemProps17.xml" ContentType="application/vnd.openxmlformats-officedocument.customXmlProperties+xml"/>
  <Override PartName="/customXml/itemProps18.xml" ContentType="application/vnd.openxmlformats-officedocument.customXmlProperties+xml"/>
  <Override PartName="/customXml/itemProps19.xml" ContentType="application/vnd.openxmlformats-officedocument.customXmlProperties+xml"/>
  <Override PartName="/customXml/itemProps20.xml" ContentType="application/vnd.openxmlformats-officedocument.customXmlProperties+xml"/>
  <Override PartName="/customXml/itemProps21.xml" ContentType="application/vnd.openxmlformats-officedocument.customXmlProperties+xml"/>
  <Override PartName="/customXml/itemProps22.xml" ContentType="application/vnd.openxmlformats-officedocument.customXmlProperties+xml"/>
  <Override PartName="/customXml/itemProps23.xml" ContentType="application/vnd.openxmlformats-officedocument.customXmlProperties+xml"/>
  <Override PartName="/customXml/itemProps24.xml" ContentType="application/vnd.openxmlformats-officedocument.customXmlProperties+xml"/>
  <Override PartName="/customXml/itemProps25.xml" ContentType="application/vnd.openxmlformats-officedocument.customXmlProperties+xml"/>
  <Override PartName="/customXml/itemProps26.xml" ContentType="application/vnd.openxmlformats-officedocument.customXmlProperties+xml"/>
  <Override PartName="/customXml/itemProps27.xml" ContentType="application/vnd.openxmlformats-officedocument.customXmlProperties+xml"/>
  <Override PartName="/customXml/itemProps28.xml" ContentType="application/vnd.openxmlformats-officedocument.customXmlProperties+xml"/>
  <Override PartName="/customXml/itemProps29.xml" ContentType="application/vnd.openxmlformats-officedocument.customXmlProperties+xml"/>
  <Override PartName="/customXml/itemProps30.xml" ContentType="application/vnd.openxmlformats-officedocument.customXmlProperties+xml"/>
  <Override PartName="/customXml/itemProps31.xml" ContentType="application/vnd.openxmlformats-officedocument.customXmlProperties+xml"/>
  <Override PartName="/customXml/itemProps32.xml" ContentType="application/vnd.openxmlformats-officedocument.customXmlProperties+xml"/>
  <Override PartName="/customXml/itemProps33.xml" ContentType="application/vnd.openxmlformats-officedocument.customXmlProperties+xml"/>
  <Override PartName="/customXml/itemProps34.xml" ContentType="application/vnd.openxmlformats-officedocument.customXmlProperties+xml"/>
  <Override PartName="/customXml/itemProps35.xml" ContentType="application/vnd.openxmlformats-officedocument.customXmlProperties+xml"/>
  <Override PartName="/customXml/itemProps36.xml" ContentType="application/vnd.openxmlformats-officedocument.customXmlProperties+xml"/>
  <Override PartName="/customXml/itemProps37.xml" ContentType="application/vnd.openxmlformats-officedocument.customXmlProperties+xml"/>
  <Override PartName="/customXml/itemProps38.xml" ContentType="application/vnd.openxmlformats-officedocument.customXmlProperties+xml"/>
  <Override PartName="/customXml/itemProps39.xml" ContentType="application/vnd.openxmlformats-officedocument.customXmlProperties+xml"/>
  <Override PartName="/customXml/itemProps40.xml" ContentType="application/vnd.openxmlformats-officedocument.customXmlProperties+xml"/>
  <Override PartName="/customXml/itemProps41.xml" ContentType="application/vnd.openxmlformats-officedocument.customXmlProperties+xml"/>
  <Override PartName="/customXml/itemProps42.xml" ContentType="application/vnd.openxmlformats-officedocument.customXmlProperties+xml"/>
  <Override PartName="/customXml/itemProps43.xml" ContentType="application/vnd.openxmlformats-officedocument.customXmlProperties+xml"/>
  <Override PartName="/customXml/itemProps44.xml" ContentType="application/vnd.openxmlformats-officedocument.customXmlProperties+xml"/>
  <Override PartName="/customXml/itemProps45.xml" ContentType="application/vnd.openxmlformats-officedocument.customXmlProperties+xml"/>
  <Override PartName="/customXml/itemProps46.xml" ContentType="application/vnd.openxmlformats-officedocument.customXmlProperties+xml"/>
  <Override PartName="/customXml/itemProps47.xml" ContentType="application/vnd.openxmlformats-officedocument.customXmlProperties+xml"/>
  <Override PartName="/customXml/itemProps48.xml" ContentType="application/vnd.openxmlformats-officedocument.customXmlProperties+xml"/>
  <Override PartName="/customXml/itemProps49.xml" ContentType="application/vnd.openxmlformats-officedocument.customXmlProperties+xml"/>
  <Override PartName="/customXml/itemProps50.xml" ContentType="application/vnd.openxmlformats-officedocument.customXmlProperties+xml"/>
  <Override PartName="/customXml/itemProps51.xml" ContentType="application/vnd.openxmlformats-officedocument.customXmlProperties+xml"/>
  <Override PartName="/customXml/itemProps52.xml" ContentType="application/vnd.openxmlformats-officedocument.customXmlProperties+xml"/>
  <Override PartName="/customXml/itemProps53.xml" ContentType="application/vnd.openxmlformats-officedocument.customXmlProperties+xml"/>
  <Override PartName="/customXml/itemProps54.xml" ContentType="application/vnd.openxmlformats-officedocument.customXmlProperties+xml"/>
  <Override PartName="/customXml/itemProps55.xml" ContentType="application/vnd.openxmlformats-officedocument.customXmlProperties+xml"/>
  <Override PartName="/customXml/itemProps56.xml" ContentType="application/vnd.openxmlformats-officedocument.customXmlProperties+xml"/>
  <Override PartName="/customXml/itemProps57.xml" ContentType="application/vnd.openxmlformats-officedocument.customXmlProperties+xml"/>
  <Override PartName="/customXml/itemProps58.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footer1.xml" ContentType="application/vnd.openxmlformats-officedocument.wordprocessingml.footer+xml"/>
  <Override PartName="/word/footer2.xml" ContentType="application/vnd.openxmlformats-officedocument.wordprocessingml.footer+xml"/>
  <Override PartName="/word/footer3.xml" ContentType="application/vnd.openxmlformats-officedocument.wordprocessingml.footer+xml"/>
  <Override PartName="/word/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body>
    <w:p w14:paraId="3517AAF0" w14:textId="0154CDFE" w:rsidR="00B91D99" w:rsidRPr="00DD5962" w:rsidRDefault="00AB12CC">
      <w:pPr>
        <w:pStyle w:val="NormalWeb"/>
        <w:shd w:val="clear" w:color="auto" w:fill="FFFFFF"/>
        <w:tabs>
          <w:tab w:val="left" w:pos="210"/>
          <w:tab w:val="left" w:pos="2655"/>
        </w:tabs>
        <w:spacing w:after="0" w:line="240" w:lineRule="auto"/>
        <w:textAlignment w:val="baseline"/>
        <w:rPr>
          <w:b/>
          <w:bCs/>
          <w:i/>
          <w:iCs/>
          <w:color w:val="4472C4"/>
          <w:sz w:val="36"/>
          <w:szCs w:val="36"/>
          <w:bdr w:val="none" w:sz="0" w:space="0" w:color="auto" w:frame="1"/>
          <w:shd w:val="clear" w:color="auto" w:fill="FFFFFF"/>
          <w:lang w:val="ro-RO"/>
        </w:rPr>
      </w:pPr>
      <w:r w:rsidRPr="00DD5962">
        <w:rPr>
          <w:b/>
          <w:bCs/>
          <w:i/>
          <w:iCs/>
          <w:color w:val="4472C4"/>
          <w:sz w:val="36"/>
          <w:szCs w:val="36"/>
          <w:bdr w:val="none" w:sz="0" w:space="0" w:color="auto" w:frame="1"/>
          <w:shd w:val="clear" w:color="auto" w:fill="FFFFFF"/>
          <w:lang w:val="ro-RO"/>
        </w:rPr>
        <w:t xml:space="preserve">  </w:t>
      </w:r>
      <w:r w:rsidR="00A64555">
        <w:rPr>
          <w:b/>
          <w:bCs/>
          <w:i/>
          <w:iCs/>
          <w:color w:val="4472C4"/>
          <w:sz w:val="36"/>
          <w:szCs w:val="36"/>
          <w:bdr w:val="none" w:sz="0" w:space="0" w:color="auto" w:frame="1"/>
          <w:shd w:val="clear" w:color="auto" w:fill="FFFFFF"/>
          <w:lang w:val="ro-RO"/>
        </w:rPr>
        <w:t xml:space="preserve">      </w:t>
      </w:r>
      <w:r w:rsidR="009040C2">
        <w:rPr>
          <w:noProof/>
        </w:rPr>
        <w:drawing>
          <wp:inline distT="0" distB="0" distL="0" distR="0" wp14:anchorId="64BDF955" wp14:editId="69911EE3">
            <wp:extent cx="603885" cy="708660"/>
            <wp:effectExtent l="0" t="0" r="5715" b="0"/>
            <wp:docPr id="17" name="Imagine 1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pic:cNvPicPr>
                      <a:picLocks noChangeAspect="1" noChangeArrowheads="1"/>
                    </pic:cNvPicPr>
                  </pic:nvPicPr>
                  <pic:blipFill>
                    <a:blip r:embed="rId65">
                      <a:extLst>
                        <a:ext uri="{28A0092B-C50C-407E-A947-70E740481C1C}">
                          <a14:useLocalDpi xmlns:a14="http://schemas.microsoft.com/office/drawing/2010/main" val="0"/>
                        </a:ext>
                      </a:extLst>
                    </a:blip>
                    <a:srcRect/>
                    <a:stretch>
                      <a:fillRect/>
                    </a:stretch>
                  </pic:blipFill>
                  <pic:spPr bwMode="auto">
                    <a:xfrm>
                      <a:off x="0" y="0"/>
                      <a:ext cx="603929" cy="708712"/>
                    </a:xfrm>
                    <a:prstGeom prst="rect">
                      <a:avLst/>
                    </a:prstGeom>
                    <a:noFill/>
                    <a:ln>
                      <a:noFill/>
                    </a:ln>
                  </pic:spPr>
                </pic:pic>
              </a:graphicData>
            </a:graphic>
          </wp:inline>
        </w:drawing>
      </w:r>
      <w:r w:rsidR="00A64555">
        <w:rPr>
          <w:b/>
          <w:bCs/>
          <w:i/>
          <w:iCs/>
          <w:color w:val="4472C4"/>
          <w:sz w:val="36"/>
          <w:szCs w:val="36"/>
          <w:bdr w:val="none" w:sz="0" w:space="0" w:color="auto" w:frame="1"/>
          <w:shd w:val="clear" w:color="auto" w:fill="FFFFFF"/>
          <w:lang w:val="ro-RO"/>
        </w:rPr>
        <w:t xml:space="preserve">     </w:t>
      </w:r>
      <w:r w:rsidR="00896AC6">
        <w:rPr>
          <w:b/>
          <w:bCs/>
          <w:i/>
          <w:iCs/>
          <w:color w:val="4472C4"/>
          <w:sz w:val="36"/>
          <w:szCs w:val="36"/>
          <w:bdr w:val="none" w:sz="0" w:space="0" w:color="auto" w:frame="1"/>
          <w:shd w:val="clear" w:color="auto" w:fill="FFFFFF"/>
          <w:lang w:val="ro-RO"/>
        </w:rPr>
        <w:t xml:space="preserve">     </w:t>
      </w:r>
      <w:r w:rsidR="00A64555">
        <w:rPr>
          <w:b/>
          <w:bCs/>
          <w:i/>
          <w:iCs/>
          <w:color w:val="4472C4"/>
          <w:sz w:val="36"/>
          <w:szCs w:val="36"/>
          <w:bdr w:val="none" w:sz="0" w:space="0" w:color="auto" w:frame="1"/>
          <w:shd w:val="clear" w:color="auto" w:fill="FFFFFF"/>
          <w:lang w:val="ro-RO"/>
        </w:rPr>
        <w:t xml:space="preserve">   </w:t>
      </w:r>
      <w:r w:rsidR="00896AC6" w:rsidRPr="00DD5962">
        <w:rPr>
          <w:b/>
          <w:bCs/>
          <w:i/>
          <w:iCs/>
          <w:noProof/>
          <w:color w:val="4472C4"/>
          <w:sz w:val="36"/>
          <w:szCs w:val="36"/>
          <w:bdr w:val="none" w:sz="0" w:space="0" w:color="auto" w:frame="1"/>
          <w:shd w:val="clear" w:color="auto" w:fill="FFFFFF"/>
        </w:rPr>
        <w:drawing>
          <wp:inline distT="0" distB="0" distL="0" distR="0" wp14:anchorId="05B9FCFF" wp14:editId="4B2B8912">
            <wp:extent cx="1676400" cy="619125"/>
            <wp:effectExtent l="0" t="0" r="0" b="9525"/>
            <wp:docPr id="1027" name="Imagine 2"/>
            <wp:cNvGraphicFramePr>
              <a:graphicFrameLocks xmlns:a="http://schemas.openxmlformats.org/drawingml/2006/main"/>
            </wp:cNvGraphicFramePr>
            <a:graphic xmlns:a="http://schemas.openxmlformats.org/drawingml/2006/main">
              <a:graphicData uri="http://schemas.openxmlformats.org/drawingml/2006/picture">
                <pic:pic xmlns:pic="http://schemas.openxmlformats.org/drawingml/2006/picture">
                  <pic:nvPicPr>
                    <pic:cNvPr id="1" name="Imagine 2"/>
                    <pic:cNvPicPr/>
                  </pic:nvPicPr>
                  <pic:blipFill>
                    <a:blip r:embed="rId66" cstate="print"/>
                    <a:srcRect/>
                    <a:stretch/>
                  </pic:blipFill>
                  <pic:spPr>
                    <a:xfrm>
                      <a:off x="0" y="0"/>
                      <a:ext cx="1676400" cy="619125"/>
                    </a:xfrm>
                    <a:prstGeom prst="rect">
                      <a:avLst/>
                    </a:prstGeom>
                  </pic:spPr>
                </pic:pic>
              </a:graphicData>
            </a:graphic>
          </wp:inline>
        </w:drawing>
      </w:r>
      <w:r w:rsidR="00A64555">
        <w:rPr>
          <w:b/>
          <w:bCs/>
          <w:i/>
          <w:iCs/>
          <w:color w:val="4472C4"/>
          <w:sz w:val="36"/>
          <w:szCs w:val="36"/>
          <w:bdr w:val="none" w:sz="0" w:space="0" w:color="auto" w:frame="1"/>
          <w:shd w:val="clear" w:color="auto" w:fill="FFFFFF"/>
          <w:lang w:val="ro-RO"/>
        </w:rPr>
        <w:t xml:space="preserve">    </w:t>
      </w:r>
      <w:r w:rsidRPr="00DD5962">
        <w:rPr>
          <w:b/>
          <w:bCs/>
          <w:i/>
          <w:iCs/>
          <w:color w:val="4472C4"/>
          <w:sz w:val="36"/>
          <w:szCs w:val="36"/>
          <w:bdr w:val="none" w:sz="0" w:space="0" w:color="auto" w:frame="1"/>
          <w:shd w:val="clear" w:color="auto" w:fill="FFFFFF"/>
          <w:lang w:val="ro-RO"/>
        </w:rPr>
        <w:t xml:space="preserve">  </w:t>
      </w:r>
      <w:r w:rsidR="00896AC6">
        <w:rPr>
          <w:b/>
          <w:bCs/>
          <w:i/>
          <w:iCs/>
          <w:color w:val="4472C4"/>
          <w:sz w:val="36"/>
          <w:szCs w:val="36"/>
          <w:bdr w:val="none" w:sz="0" w:space="0" w:color="auto" w:frame="1"/>
          <w:shd w:val="clear" w:color="auto" w:fill="FFFFFF"/>
          <w:lang w:val="ro-RO"/>
        </w:rPr>
        <w:t xml:space="preserve">    </w:t>
      </w:r>
      <w:r w:rsidRPr="00DD5962">
        <w:rPr>
          <w:b/>
          <w:bCs/>
          <w:i/>
          <w:iCs/>
          <w:color w:val="4472C4"/>
          <w:sz w:val="36"/>
          <w:szCs w:val="36"/>
          <w:bdr w:val="none" w:sz="0" w:space="0" w:color="auto" w:frame="1"/>
          <w:shd w:val="clear" w:color="auto" w:fill="FFFFFF"/>
          <w:lang w:val="ro-RO"/>
        </w:rPr>
        <w:tab/>
      </w:r>
      <w:r w:rsidR="00A64555">
        <w:rPr>
          <w:b/>
          <w:bCs/>
          <w:i/>
          <w:iCs/>
          <w:color w:val="4472C4"/>
          <w:sz w:val="36"/>
          <w:szCs w:val="36"/>
          <w:bdr w:val="none" w:sz="0" w:space="0" w:color="auto" w:frame="1"/>
          <w:shd w:val="clear" w:color="auto" w:fill="FFFFFF"/>
          <w:lang w:val="ro-RO"/>
        </w:rPr>
        <w:t xml:space="preserve">  </w:t>
      </w:r>
      <w:r w:rsidR="00896AC6" w:rsidRPr="00DD5962">
        <w:rPr>
          <w:b/>
          <w:bCs/>
          <w:i/>
          <w:iCs/>
          <w:noProof/>
          <w:color w:val="4472C4"/>
          <w:sz w:val="36"/>
          <w:szCs w:val="36"/>
          <w:bdr w:val="none" w:sz="0" w:space="0" w:color="auto" w:frame="1"/>
          <w:shd w:val="clear" w:color="auto" w:fill="FFFFFF"/>
        </w:rPr>
        <w:drawing>
          <wp:inline distT="0" distB="0" distL="0" distR="0" wp14:anchorId="469AE9CB" wp14:editId="4007F691">
            <wp:extent cx="1414145" cy="583565"/>
            <wp:effectExtent l="0" t="0" r="0" b="6985"/>
            <wp:docPr id="1028" name="Imagine 3"/>
            <wp:cNvGraphicFramePr>
              <a:graphicFrameLocks xmlns:a="http://schemas.openxmlformats.org/drawingml/2006/main"/>
            </wp:cNvGraphicFramePr>
            <a:graphic xmlns:a="http://schemas.openxmlformats.org/drawingml/2006/main">
              <a:graphicData uri="http://schemas.openxmlformats.org/drawingml/2006/picture">
                <pic:pic xmlns:pic="http://schemas.openxmlformats.org/drawingml/2006/picture">
                  <pic:nvPicPr>
                    <pic:cNvPr id="2" name="Imagine 3"/>
                    <pic:cNvPicPr/>
                  </pic:nvPicPr>
                  <pic:blipFill>
                    <a:blip r:embed="rId67" cstate="print"/>
                    <a:srcRect/>
                    <a:stretch/>
                  </pic:blipFill>
                  <pic:spPr>
                    <a:xfrm>
                      <a:off x="0" y="0"/>
                      <a:ext cx="1414145" cy="583565"/>
                    </a:xfrm>
                    <a:prstGeom prst="rect">
                      <a:avLst/>
                    </a:prstGeom>
                  </pic:spPr>
                </pic:pic>
              </a:graphicData>
            </a:graphic>
          </wp:inline>
        </w:drawing>
      </w:r>
      <w:r w:rsidR="00A64555">
        <w:rPr>
          <w:b/>
          <w:bCs/>
          <w:i/>
          <w:iCs/>
          <w:color w:val="4472C4"/>
          <w:sz w:val="36"/>
          <w:szCs w:val="36"/>
          <w:bdr w:val="none" w:sz="0" w:space="0" w:color="auto" w:frame="1"/>
          <w:shd w:val="clear" w:color="auto" w:fill="FFFFFF"/>
          <w:lang w:val="ro-RO"/>
        </w:rPr>
        <w:t xml:space="preserve">                     </w:t>
      </w:r>
      <w:r w:rsidRPr="00DD5962">
        <w:rPr>
          <w:b/>
          <w:bCs/>
          <w:i/>
          <w:iCs/>
          <w:color w:val="4472C4"/>
          <w:sz w:val="36"/>
          <w:szCs w:val="36"/>
          <w:bdr w:val="none" w:sz="0" w:space="0" w:color="auto" w:frame="1"/>
          <w:shd w:val="clear" w:color="auto" w:fill="FFFFFF"/>
          <w:lang w:val="ro-RO"/>
        </w:rPr>
        <w:t xml:space="preserve">          </w:t>
      </w:r>
    </w:p>
    <w:p w14:paraId="680599D8" w14:textId="77777777" w:rsidR="00B91D99" w:rsidRPr="00DD5962" w:rsidRDefault="00B91D99">
      <w:pPr>
        <w:pStyle w:val="NormalWeb"/>
        <w:shd w:val="clear" w:color="auto" w:fill="FFFFFF"/>
        <w:spacing w:after="0" w:line="240" w:lineRule="auto"/>
        <w:jc w:val="center"/>
        <w:textAlignment w:val="baseline"/>
        <w:rPr>
          <w:b/>
          <w:bCs/>
          <w:i/>
          <w:iCs/>
          <w:color w:val="4472C4"/>
          <w:sz w:val="36"/>
          <w:szCs w:val="36"/>
          <w:bdr w:val="none" w:sz="0" w:space="0" w:color="auto" w:frame="1"/>
          <w:shd w:val="clear" w:color="auto" w:fill="FFFFFF"/>
          <w:lang w:val="ro-RO"/>
        </w:rPr>
      </w:pPr>
    </w:p>
    <w:p w14:paraId="39EBD972" w14:textId="2161EA64" w:rsidR="00B91D99" w:rsidRPr="00623784" w:rsidRDefault="00AB12CC">
      <w:pPr>
        <w:pStyle w:val="NormalWeb"/>
        <w:shd w:val="clear" w:color="auto" w:fill="FFFFFF"/>
        <w:spacing w:after="0" w:line="240" w:lineRule="auto"/>
        <w:jc w:val="center"/>
        <w:textAlignment w:val="baseline"/>
        <w:rPr>
          <w:b/>
          <w:bCs/>
          <w:sz w:val="26"/>
          <w:szCs w:val="26"/>
          <w:bdr w:val="none" w:sz="0" w:space="0" w:color="auto" w:frame="1"/>
          <w:shd w:val="clear" w:color="auto" w:fill="FFFFFF"/>
          <w:lang w:val="ro-MD"/>
        </w:rPr>
      </w:pPr>
      <w:r w:rsidRPr="00623784">
        <w:rPr>
          <w:b/>
          <w:bCs/>
          <w:sz w:val="26"/>
          <w:szCs w:val="26"/>
          <w:bdr w:val="none" w:sz="0" w:space="0" w:color="auto" w:frame="1"/>
          <w:shd w:val="clear" w:color="auto" w:fill="FFFFFF"/>
          <w:lang w:val="ro-MD"/>
        </w:rPr>
        <w:t xml:space="preserve">REGULAMENT </w:t>
      </w:r>
      <w:r w:rsidR="00622B6A" w:rsidRPr="00623784">
        <w:rPr>
          <w:b/>
          <w:bCs/>
          <w:sz w:val="26"/>
          <w:szCs w:val="26"/>
          <w:bdr w:val="none" w:sz="0" w:space="0" w:color="auto" w:frame="1"/>
          <w:shd w:val="clear" w:color="auto" w:fill="FFFFFF"/>
          <w:lang w:val="ro-MD"/>
        </w:rPr>
        <w:t>CU PRIVIRE</w:t>
      </w:r>
      <w:r w:rsidRPr="00623784">
        <w:rPr>
          <w:b/>
          <w:bCs/>
          <w:sz w:val="26"/>
          <w:szCs w:val="26"/>
          <w:bdr w:val="none" w:sz="0" w:space="0" w:color="auto" w:frame="1"/>
          <w:shd w:val="clear" w:color="auto" w:fill="FFFFFF"/>
          <w:lang w:val="ro-MD"/>
        </w:rPr>
        <w:t xml:space="preserve"> LA PROGRAMUL</w:t>
      </w:r>
      <w:r w:rsidRPr="00623784">
        <w:rPr>
          <w:b/>
          <w:bCs/>
          <w:sz w:val="26"/>
          <w:szCs w:val="26"/>
          <w:bdr w:val="none" w:sz="0" w:space="0" w:color="auto" w:frame="1"/>
          <w:shd w:val="clear" w:color="auto" w:fill="FFFFFF"/>
          <w:lang w:val="ro-MD"/>
        </w:rPr>
        <w:br/>
        <w:t xml:space="preserve">DIASPORA ENGAGEMENT HUB (DEH) </w:t>
      </w:r>
    </w:p>
    <w:p w14:paraId="536F072A" w14:textId="6572CB72" w:rsidR="00AB12CC" w:rsidRPr="00623784" w:rsidRDefault="00AB12CC">
      <w:pPr>
        <w:pStyle w:val="NormalWeb"/>
        <w:shd w:val="clear" w:color="auto" w:fill="FFFFFF"/>
        <w:spacing w:after="0" w:line="240" w:lineRule="auto"/>
        <w:jc w:val="center"/>
        <w:textAlignment w:val="baseline"/>
        <w:rPr>
          <w:b/>
          <w:bCs/>
          <w:sz w:val="26"/>
          <w:szCs w:val="26"/>
          <w:bdr w:val="none" w:sz="0" w:space="0" w:color="auto" w:frame="1"/>
          <w:shd w:val="clear" w:color="auto" w:fill="FFFFFF"/>
          <w:lang w:val="ro-MD"/>
        </w:rPr>
      </w:pPr>
    </w:p>
    <w:p w14:paraId="2801CC6C" w14:textId="77777777" w:rsidR="00B91D99" w:rsidRPr="00623784" w:rsidRDefault="00B91D99">
      <w:pPr>
        <w:pStyle w:val="NormalWeb"/>
        <w:shd w:val="clear" w:color="auto" w:fill="FFFFFF"/>
        <w:spacing w:after="0" w:line="240" w:lineRule="auto"/>
        <w:jc w:val="center"/>
        <w:textAlignment w:val="baseline"/>
        <w:rPr>
          <w:b/>
          <w:bCs/>
          <w:sz w:val="36"/>
          <w:szCs w:val="36"/>
          <w:bdr w:val="none" w:sz="0" w:space="0" w:color="auto" w:frame="1"/>
          <w:shd w:val="clear" w:color="auto" w:fill="FFFFFF"/>
          <w:lang w:val="ro-MD"/>
        </w:rPr>
      </w:pPr>
    </w:p>
    <w:p w14:paraId="680C1530" w14:textId="2C93EEE7" w:rsidR="00B91D99" w:rsidRPr="00623784" w:rsidRDefault="00AB12CC">
      <w:pPr>
        <w:spacing w:after="0" w:line="240" w:lineRule="auto"/>
        <w:jc w:val="both"/>
        <w:rPr>
          <w:rFonts w:ascii="Times New Roman" w:hAnsi="Times New Roman"/>
          <w:color w:val="000000"/>
          <w:sz w:val="24"/>
          <w:szCs w:val="24"/>
          <w:lang w:val="ro-MD" w:eastAsia="ru-RU"/>
        </w:rPr>
      </w:pPr>
      <w:r w:rsidRPr="00623784">
        <w:rPr>
          <w:rFonts w:ascii="Times New Roman" w:hAnsi="Times New Roman"/>
          <w:b/>
          <w:iCs/>
          <w:sz w:val="24"/>
          <w:szCs w:val="24"/>
          <w:lang w:val="ro-MD"/>
        </w:rPr>
        <w:t xml:space="preserve">Diaspora </w:t>
      </w:r>
      <w:proofErr w:type="spellStart"/>
      <w:r w:rsidRPr="00623784">
        <w:rPr>
          <w:rFonts w:ascii="Times New Roman" w:hAnsi="Times New Roman"/>
          <w:b/>
          <w:iCs/>
          <w:sz w:val="24"/>
          <w:szCs w:val="24"/>
          <w:lang w:val="ro-MD"/>
        </w:rPr>
        <w:t>Engagement</w:t>
      </w:r>
      <w:proofErr w:type="spellEnd"/>
      <w:r w:rsidRPr="00623784">
        <w:rPr>
          <w:rFonts w:ascii="Times New Roman" w:hAnsi="Times New Roman"/>
          <w:b/>
          <w:iCs/>
          <w:sz w:val="24"/>
          <w:szCs w:val="24"/>
          <w:lang w:val="ro-MD"/>
        </w:rPr>
        <w:t xml:space="preserve"> Hub (DEH)</w:t>
      </w:r>
      <w:r w:rsidR="000E3F4A" w:rsidRPr="00623784">
        <w:rPr>
          <w:rFonts w:ascii="Times New Roman" w:hAnsi="Times New Roman"/>
          <w:b/>
          <w:iCs/>
          <w:sz w:val="24"/>
          <w:szCs w:val="24"/>
          <w:lang w:val="ro-MD"/>
        </w:rPr>
        <w:t>,</w:t>
      </w:r>
      <w:r w:rsidRPr="00623784">
        <w:rPr>
          <w:rFonts w:ascii="Times New Roman" w:hAnsi="Times New Roman"/>
          <w:sz w:val="24"/>
          <w:szCs w:val="24"/>
          <w:lang w:val="ro-MD"/>
        </w:rPr>
        <w:t xml:space="preserve"> </w:t>
      </w:r>
      <w:r w:rsidR="000E3F4A" w:rsidRPr="00623784">
        <w:rPr>
          <w:rFonts w:ascii="Times New Roman" w:hAnsi="Times New Roman"/>
          <w:sz w:val="24"/>
          <w:szCs w:val="24"/>
          <w:lang w:val="ro-MD"/>
        </w:rPr>
        <w:t xml:space="preserve">(în continuare „programul”) </w:t>
      </w:r>
      <w:r w:rsidRPr="00623784">
        <w:rPr>
          <w:rFonts w:ascii="Times New Roman" w:hAnsi="Times New Roman"/>
          <w:sz w:val="24"/>
          <w:szCs w:val="24"/>
          <w:lang w:val="ro-MD"/>
        </w:rPr>
        <w:t>este un program guvernamental de granturi tematice destinat cetățenilor originari din Republica Moldova aflați peste hotare, implementat de către Cancelaria de Stat prin intermediul Biroului Relații cu Diaspora (BRD) în cadrul proiectului ,,Consolidarea cadrului instituțional al Republicii Moldova în domeniul migrației și dezvoltării”</w:t>
      </w:r>
      <w:r w:rsidR="00581B3C" w:rsidRPr="00623784">
        <w:rPr>
          <w:rFonts w:ascii="Times New Roman" w:hAnsi="Times New Roman"/>
          <w:sz w:val="24"/>
          <w:szCs w:val="24"/>
          <w:lang w:val="ro-MD"/>
        </w:rPr>
        <w:t>.</w:t>
      </w:r>
      <w:r w:rsidR="000353B8" w:rsidRPr="00623784">
        <w:rPr>
          <w:rFonts w:ascii="Times New Roman" w:hAnsi="Times New Roman"/>
          <w:sz w:val="24"/>
          <w:szCs w:val="24"/>
          <w:lang w:val="ro-MD"/>
        </w:rPr>
        <w:t xml:space="preserve"> </w:t>
      </w:r>
      <w:r w:rsidR="007D7EDB" w:rsidRPr="00623784">
        <w:rPr>
          <w:rFonts w:ascii="Times New Roman" w:hAnsi="Times New Roman"/>
          <w:sz w:val="24"/>
          <w:szCs w:val="24"/>
          <w:lang w:val="ro-MD"/>
        </w:rPr>
        <w:t xml:space="preserve">Programul a fost finanțat, din </w:t>
      </w:r>
      <w:r w:rsidR="00581B3C" w:rsidRPr="00623784">
        <w:rPr>
          <w:rFonts w:ascii="Times New Roman" w:hAnsi="Times New Roman"/>
          <w:sz w:val="24"/>
          <w:szCs w:val="24"/>
          <w:lang w:val="ro-MD"/>
        </w:rPr>
        <w:t>anul 2016</w:t>
      </w:r>
      <w:r w:rsidR="000353B8" w:rsidRPr="00623784">
        <w:rPr>
          <w:rFonts w:ascii="Times New Roman" w:hAnsi="Times New Roman"/>
          <w:sz w:val="24"/>
          <w:szCs w:val="24"/>
          <w:lang w:val="ro-MD"/>
        </w:rPr>
        <w:t xml:space="preserve">, </w:t>
      </w:r>
      <w:r w:rsidRPr="00623784">
        <w:rPr>
          <w:rFonts w:ascii="Times New Roman" w:hAnsi="Times New Roman"/>
          <w:sz w:val="24"/>
          <w:szCs w:val="24"/>
          <w:lang w:val="ro-MD"/>
        </w:rPr>
        <w:t xml:space="preserve">de către Agenția Elvețiană pentru Dezvoltare și Cooperare, </w:t>
      </w:r>
      <w:r w:rsidR="00581B3C" w:rsidRPr="00623784">
        <w:rPr>
          <w:rFonts w:ascii="Times New Roman" w:hAnsi="Times New Roman"/>
          <w:sz w:val="24"/>
          <w:szCs w:val="24"/>
          <w:lang w:val="ro-MD"/>
        </w:rPr>
        <w:t>însă</w:t>
      </w:r>
      <w:r w:rsidR="007D7EDB" w:rsidRPr="00623784">
        <w:rPr>
          <w:rFonts w:ascii="Times New Roman" w:hAnsi="Times New Roman"/>
          <w:sz w:val="24"/>
          <w:szCs w:val="24"/>
          <w:lang w:val="ro-MD"/>
        </w:rPr>
        <w:t xml:space="preserve"> începând cu anul </w:t>
      </w:r>
      <w:r w:rsidR="00581B3C" w:rsidRPr="00623784">
        <w:rPr>
          <w:rFonts w:ascii="Times New Roman" w:hAnsi="Times New Roman"/>
          <w:sz w:val="24"/>
          <w:szCs w:val="24"/>
          <w:lang w:val="ro-MD"/>
        </w:rPr>
        <w:t>2020 s</w:t>
      </w:r>
      <w:r w:rsidR="007D7EDB" w:rsidRPr="00623784">
        <w:rPr>
          <w:rFonts w:ascii="Times New Roman" w:hAnsi="Times New Roman"/>
          <w:sz w:val="24"/>
          <w:szCs w:val="24"/>
          <w:lang w:val="ro-MD"/>
        </w:rPr>
        <w:t>u</w:t>
      </w:r>
      <w:r w:rsidR="00581B3C" w:rsidRPr="00623784">
        <w:rPr>
          <w:rFonts w:ascii="Times New Roman" w:hAnsi="Times New Roman"/>
          <w:sz w:val="24"/>
          <w:szCs w:val="24"/>
          <w:lang w:val="ro-MD"/>
        </w:rPr>
        <w:t xml:space="preserve">nt planificate resurse financiare inclusiv din  bugetul de stat.  </w:t>
      </w:r>
    </w:p>
    <w:p w14:paraId="3295B6FE" w14:textId="77777777" w:rsidR="00B91D99" w:rsidRPr="00623784" w:rsidRDefault="00B91D99">
      <w:pPr>
        <w:pStyle w:val="NormalWeb"/>
        <w:shd w:val="clear" w:color="auto" w:fill="FFFFFF"/>
        <w:spacing w:after="0" w:line="240" w:lineRule="auto"/>
        <w:jc w:val="both"/>
        <w:textAlignment w:val="baseline"/>
        <w:rPr>
          <w:lang w:val="ro-MD"/>
        </w:rPr>
      </w:pPr>
    </w:p>
    <w:p w14:paraId="3499FEF9" w14:textId="397CFF77" w:rsidR="00B91D99" w:rsidRPr="00623784" w:rsidRDefault="00AB12CC">
      <w:pPr>
        <w:pStyle w:val="NormalWeb"/>
        <w:shd w:val="clear" w:color="auto" w:fill="FFFFFF"/>
        <w:spacing w:line="240" w:lineRule="auto"/>
        <w:jc w:val="both"/>
        <w:textAlignment w:val="baseline"/>
        <w:rPr>
          <w:lang w:val="ro-MD"/>
        </w:rPr>
      </w:pPr>
      <w:r w:rsidRPr="00623784">
        <w:rPr>
          <w:b/>
          <w:u w:val="single"/>
          <w:lang w:val="ro-MD"/>
        </w:rPr>
        <w:t>Scopul</w:t>
      </w:r>
      <w:r w:rsidRPr="00623784">
        <w:rPr>
          <w:b/>
          <w:lang w:val="ro-MD"/>
        </w:rPr>
        <w:t xml:space="preserve"> </w:t>
      </w:r>
      <w:r w:rsidRPr="00623784">
        <w:rPr>
          <w:lang w:val="ro-MD"/>
        </w:rPr>
        <w:t xml:space="preserve">programului este de a </w:t>
      </w:r>
      <w:r w:rsidR="00F50EEE" w:rsidRPr="00623784">
        <w:rPr>
          <w:lang w:val="ro-MD"/>
        </w:rPr>
        <w:t>pune în valoare capitalul uman</w:t>
      </w:r>
      <w:r w:rsidR="00FA72C8" w:rsidRPr="00623784">
        <w:rPr>
          <w:lang w:val="ro-MD"/>
        </w:rPr>
        <w:t xml:space="preserve"> </w:t>
      </w:r>
      <w:r w:rsidR="00F50EEE" w:rsidRPr="00623784">
        <w:rPr>
          <w:lang w:val="ro-MD"/>
        </w:rPr>
        <w:t xml:space="preserve">al diasporei prin </w:t>
      </w:r>
      <w:r w:rsidRPr="00623784">
        <w:rPr>
          <w:lang w:val="ro-MD"/>
        </w:rPr>
        <w:t>susține</w:t>
      </w:r>
      <w:r w:rsidR="00F50EEE" w:rsidRPr="00623784">
        <w:rPr>
          <w:lang w:val="ro-MD"/>
        </w:rPr>
        <w:t>rea</w:t>
      </w:r>
      <w:r w:rsidRPr="00623784">
        <w:rPr>
          <w:lang w:val="ro-MD"/>
        </w:rPr>
        <w:t xml:space="preserve"> inițiative</w:t>
      </w:r>
      <w:r w:rsidR="00F50EEE" w:rsidRPr="00623784">
        <w:rPr>
          <w:lang w:val="ro-MD"/>
        </w:rPr>
        <w:t>lor</w:t>
      </w:r>
      <w:r w:rsidRPr="00623784">
        <w:rPr>
          <w:lang w:val="ro-MD"/>
        </w:rPr>
        <w:t xml:space="preserve"> </w:t>
      </w:r>
      <w:r w:rsidR="00622B6A" w:rsidRPr="00623784">
        <w:rPr>
          <w:lang w:val="ro-MD"/>
        </w:rPr>
        <w:t xml:space="preserve">cetățenilor RM </w:t>
      </w:r>
      <w:r w:rsidRPr="00623784">
        <w:rPr>
          <w:lang w:val="ro-MD"/>
        </w:rPr>
        <w:t xml:space="preserve">din străinătate </w:t>
      </w:r>
      <w:r w:rsidR="00F50EEE" w:rsidRPr="00623784">
        <w:rPr>
          <w:lang w:val="ro-MD"/>
        </w:rPr>
        <w:t xml:space="preserve">și </w:t>
      </w:r>
      <w:r w:rsidRPr="00623784">
        <w:rPr>
          <w:lang w:val="ro-MD"/>
        </w:rPr>
        <w:t xml:space="preserve">implementarea </w:t>
      </w:r>
      <w:r w:rsidR="00F50EEE" w:rsidRPr="00623784">
        <w:rPr>
          <w:lang w:val="ro-MD"/>
        </w:rPr>
        <w:t>acestora</w:t>
      </w:r>
      <w:r w:rsidRPr="00623784">
        <w:rPr>
          <w:lang w:val="ro-MD"/>
        </w:rPr>
        <w:t xml:space="preserve"> în </w:t>
      </w:r>
      <w:r w:rsidR="00622B6A" w:rsidRPr="00623784">
        <w:rPr>
          <w:lang w:val="ro-MD"/>
        </w:rPr>
        <w:t>țara de origine</w:t>
      </w:r>
      <w:r w:rsidR="00F50EEE" w:rsidRPr="00623784">
        <w:rPr>
          <w:lang w:val="ro-MD"/>
        </w:rPr>
        <w:t xml:space="preserve">. </w:t>
      </w:r>
      <w:r w:rsidRPr="00623784">
        <w:rPr>
          <w:lang w:val="ro-MD"/>
        </w:rPr>
        <w:t xml:space="preserve"> </w:t>
      </w:r>
      <w:r w:rsidR="007D7EDB" w:rsidRPr="00623784">
        <w:rPr>
          <w:lang w:val="ro-MD"/>
        </w:rPr>
        <w:t xml:space="preserve"> </w:t>
      </w:r>
    </w:p>
    <w:p w14:paraId="12D761FD" w14:textId="4AE58B3A" w:rsidR="00B91D99" w:rsidRPr="00623784" w:rsidRDefault="00AB12CC">
      <w:pPr>
        <w:pStyle w:val="NormalWeb"/>
        <w:shd w:val="clear" w:color="auto" w:fill="FFFFFF"/>
        <w:spacing w:line="240" w:lineRule="auto"/>
        <w:jc w:val="both"/>
        <w:textAlignment w:val="baseline"/>
        <w:rPr>
          <w:lang w:val="ro-MD"/>
        </w:rPr>
      </w:pPr>
      <w:r w:rsidRPr="00623784">
        <w:rPr>
          <w:b/>
          <w:u w:val="single"/>
          <w:lang w:val="ro-MD"/>
        </w:rPr>
        <w:t xml:space="preserve">Obiectivele </w:t>
      </w:r>
      <w:r w:rsidRPr="00623784">
        <w:rPr>
          <w:lang w:val="ro-MD"/>
        </w:rPr>
        <w:t>programului sunt:</w:t>
      </w:r>
    </w:p>
    <w:p w14:paraId="6BD6DDFB" w14:textId="19D23FCA" w:rsidR="00B91D99" w:rsidRPr="00623784" w:rsidRDefault="00AB12CC">
      <w:pPr>
        <w:pStyle w:val="NormalWeb"/>
        <w:numPr>
          <w:ilvl w:val="0"/>
          <w:numId w:val="1"/>
        </w:numPr>
        <w:shd w:val="clear" w:color="auto" w:fill="FFFFFF"/>
        <w:spacing w:after="0" w:line="240" w:lineRule="auto"/>
        <w:jc w:val="both"/>
        <w:textAlignment w:val="baseline"/>
        <w:rPr>
          <w:lang w:val="ro-MD"/>
        </w:rPr>
      </w:pPr>
      <w:r w:rsidRPr="00623784">
        <w:rPr>
          <w:lang w:val="ro-MD"/>
        </w:rPr>
        <w:t>Optimizarea cadrului normativ și coordonarea politicilor de stat în domeniul diasporei, migrației și dezvoltării;</w:t>
      </w:r>
      <w:r w:rsidR="002377E4" w:rsidRPr="00623784">
        <w:rPr>
          <w:lang w:val="ro-MD"/>
        </w:rPr>
        <w:t xml:space="preserve"> </w:t>
      </w:r>
    </w:p>
    <w:p w14:paraId="26B286A2" w14:textId="12ACF978" w:rsidR="00FA72C8" w:rsidRPr="00623784" w:rsidRDefault="00E54B2D">
      <w:pPr>
        <w:pStyle w:val="NormalWeb"/>
        <w:numPr>
          <w:ilvl w:val="0"/>
          <w:numId w:val="1"/>
        </w:numPr>
        <w:shd w:val="clear" w:color="auto" w:fill="FFFFFF"/>
        <w:spacing w:after="0" w:line="240" w:lineRule="auto"/>
        <w:jc w:val="both"/>
        <w:textAlignment w:val="baseline"/>
        <w:rPr>
          <w:lang w:val="ro-MD"/>
        </w:rPr>
      </w:pPr>
      <w:r w:rsidRPr="00623784">
        <w:rPr>
          <w:lang w:val="ro-MD"/>
        </w:rPr>
        <w:t>Motivarea și f</w:t>
      </w:r>
      <w:r w:rsidR="00FA72C8" w:rsidRPr="00623784">
        <w:rPr>
          <w:lang w:val="ro-MD"/>
        </w:rPr>
        <w:t xml:space="preserve">acilitarea contribuției </w:t>
      </w:r>
      <w:r w:rsidRPr="00623784">
        <w:rPr>
          <w:lang w:val="ro-MD"/>
        </w:rPr>
        <w:t xml:space="preserve">directe a </w:t>
      </w:r>
      <w:r w:rsidR="00FA72C8" w:rsidRPr="00623784">
        <w:rPr>
          <w:lang w:val="ro-MD"/>
        </w:rPr>
        <w:t xml:space="preserve">cetățenilor Republicii Moldova din străinătate </w:t>
      </w:r>
      <w:r w:rsidRPr="00623784">
        <w:rPr>
          <w:color w:val="000000"/>
          <w:lang w:val="ro-MD" w:eastAsia="ru-RU"/>
        </w:rPr>
        <w:t xml:space="preserve">și  participarea activă în </w:t>
      </w:r>
      <w:r w:rsidRPr="00623784">
        <w:rPr>
          <w:color w:val="000000"/>
          <w:lang w:val="ro-MD"/>
        </w:rPr>
        <w:t xml:space="preserve">viața economică, socială </w:t>
      </w:r>
      <w:proofErr w:type="spellStart"/>
      <w:r w:rsidRPr="00623784">
        <w:rPr>
          <w:color w:val="000000"/>
          <w:lang w:val="ro-MD"/>
        </w:rPr>
        <w:t>şi</w:t>
      </w:r>
      <w:proofErr w:type="spellEnd"/>
      <w:r w:rsidRPr="00623784">
        <w:rPr>
          <w:color w:val="000000"/>
          <w:lang w:val="ro-MD"/>
        </w:rPr>
        <w:t xml:space="preserve"> culturală a țării</w:t>
      </w:r>
      <w:r w:rsidR="00FA72C8" w:rsidRPr="00623784">
        <w:rPr>
          <w:lang w:val="ro-MD"/>
        </w:rPr>
        <w:t>;</w:t>
      </w:r>
    </w:p>
    <w:p w14:paraId="2D0ED36E" w14:textId="38C11E1E" w:rsidR="00B91D99" w:rsidRPr="00623784" w:rsidRDefault="00FA72C8">
      <w:pPr>
        <w:pStyle w:val="NormalWeb"/>
        <w:numPr>
          <w:ilvl w:val="0"/>
          <w:numId w:val="1"/>
        </w:numPr>
        <w:shd w:val="clear" w:color="auto" w:fill="FFFFFF"/>
        <w:spacing w:after="0" w:line="240" w:lineRule="auto"/>
        <w:jc w:val="both"/>
        <w:textAlignment w:val="baseline"/>
        <w:rPr>
          <w:lang w:val="ro-MD"/>
        </w:rPr>
      </w:pPr>
      <w:r w:rsidRPr="00623784">
        <w:rPr>
          <w:lang w:val="ro-MD"/>
        </w:rPr>
        <w:t>A</w:t>
      </w:r>
      <w:r w:rsidR="00AB12CC" w:rsidRPr="00623784">
        <w:rPr>
          <w:lang w:val="ro-MD"/>
        </w:rPr>
        <w:t xml:space="preserve">tragerea capitalului </w:t>
      </w:r>
      <w:r w:rsidRPr="00623784">
        <w:rPr>
          <w:lang w:val="ro-MD"/>
        </w:rPr>
        <w:t xml:space="preserve">uman și financiar </w:t>
      </w:r>
      <w:r w:rsidR="00205A7E" w:rsidRPr="00623784">
        <w:rPr>
          <w:lang w:val="ro-MD"/>
        </w:rPr>
        <w:t xml:space="preserve">voluntar </w:t>
      </w:r>
      <w:r w:rsidRPr="00623784">
        <w:rPr>
          <w:lang w:val="ro-MD"/>
        </w:rPr>
        <w:t>al diasporei</w:t>
      </w:r>
      <w:r w:rsidR="00AB12CC" w:rsidRPr="00623784">
        <w:rPr>
          <w:lang w:val="ro-MD"/>
        </w:rPr>
        <w:t xml:space="preserve"> pentru </w:t>
      </w:r>
      <w:r w:rsidR="003B6E22" w:rsidRPr="00623784">
        <w:rPr>
          <w:lang w:val="ro-MD"/>
        </w:rPr>
        <w:t xml:space="preserve">implementarea proiectelor cu impact pentru </w:t>
      </w:r>
      <w:r w:rsidR="00724222" w:rsidRPr="00623784">
        <w:rPr>
          <w:lang w:val="ro-MD"/>
        </w:rPr>
        <w:t xml:space="preserve">dezvoltarea </w:t>
      </w:r>
      <w:r w:rsidR="00E54B2D" w:rsidRPr="00623784">
        <w:rPr>
          <w:lang w:val="ro-MD"/>
        </w:rPr>
        <w:t>țării</w:t>
      </w:r>
      <w:r w:rsidR="00AB12CC" w:rsidRPr="00623784">
        <w:rPr>
          <w:lang w:val="ro-MD"/>
        </w:rPr>
        <w:t>.</w:t>
      </w:r>
      <w:r w:rsidR="00E54B2D" w:rsidRPr="00623784">
        <w:rPr>
          <w:lang w:val="ro-MD"/>
        </w:rPr>
        <w:t xml:space="preserve"> </w:t>
      </w:r>
    </w:p>
    <w:p w14:paraId="2CD1F682" w14:textId="77777777" w:rsidR="00B91D99" w:rsidRPr="00623784" w:rsidRDefault="00AB12CC">
      <w:pPr>
        <w:shd w:val="clear" w:color="auto" w:fill="FFFFFF"/>
        <w:spacing w:after="0" w:line="240" w:lineRule="auto"/>
        <w:jc w:val="both"/>
        <w:textAlignment w:val="baseline"/>
        <w:rPr>
          <w:rFonts w:ascii="Times New Roman" w:hAnsi="Times New Roman"/>
          <w:sz w:val="24"/>
          <w:szCs w:val="24"/>
          <w:lang w:val="ro-MD"/>
        </w:rPr>
      </w:pPr>
      <w:r w:rsidRPr="00623784">
        <w:rPr>
          <w:rFonts w:ascii="Times New Roman" w:hAnsi="Times New Roman"/>
          <w:sz w:val="24"/>
          <w:szCs w:val="24"/>
          <w:lang w:val="ro-MD"/>
        </w:rPr>
        <w:t> </w:t>
      </w:r>
    </w:p>
    <w:p w14:paraId="7D2FA403" w14:textId="77777777" w:rsidR="00B91D99" w:rsidRPr="00623784" w:rsidRDefault="00B91D99">
      <w:pPr>
        <w:spacing w:after="0" w:line="240" w:lineRule="auto"/>
        <w:jc w:val="center"/>
        <w:rPr>
          <w:rFonts w:ascii="Times New Roman" w:hAnsi="Times New Roman"/>
          <w:b/>
          <w:bCs/>
          <w:color w:val="000000"/>
          <w:sz w:val="28"/>
          <w:szCs w:val="28"/>
          <w:lang w:val="ro-MD"/>
        </w:rPr>
      </w:pPr>
    </w:p>
    <w:p w14:paraId="27B40293" w14:textId="77777777" w:rsidR="00B91D99" w:rsidRPr="00623784" w:rsidRDefault="00AB12CC">
      <w:pPr>
        <w:spacing w:after="0" w:line="240" w:lineRule="auto"/>
        <w:jc w:val="center"/>
        <w:rPr>
          <w:rFonts w:ascii="Times New Roman" w:hAnsi="Times New Roman"/>
          <w:b/>
          <w:bCs/>
          <w:color w:val="000000"/>
          <w:sz w:val="24"/>
          <w:szCs w:val="24"/>
          <w:lang w:val="ro-MD"/>
        </w:rPr>
      </w:pPr>
      <w:r w:rsidRPr="00623784">
        <w:rPr>
          <w:rFonts w:ascii="Times New Roman" w:hAnsi="Times New Roman"/>
          <w:b/>
          <w:bCs/>
          <w:color w:val="000000"/>
          <w:sz w:val="24"/>
          <w:szCs w:val="24"/>
          <w:lang w:val="ro-MD"/>
        </w:rPr>
        <w:t>Capitolul I. Dispoziții generale</w:t>
      </w:r>
    </w:p>
    <w:p w14:paraId="3FD38211" w14:textId="77777777" w:rsidR="00B91D99" w:rsidRPr="00623784" w:rsidRDefault="00B91D99">
      <w:pPr>
        <w:spacing w:after="0" w:line="240" w:lineRule="auto"/>
        <w:jc w:val="center"/>
        <w:rPr>
          <w:rFonts w:ascii="Times New Roman" w:hAnsi="Times New Roman"/>
          <w:color w:val="000000"/>
          <w:sz w:val="28"/>
          <w:szCs w:val="28"/>
          <w:lang w:val="ro-MD"/>
        </w:rPr>
      </w:pPr>
    </w:p>
    <w:p w14:paraId="3CB49AD9" w14:textId="62B13F4E" w:rsidR="00E54B2D" w:rsidRPr="00623784" w:rsidRDefault="00AB12CC">
      <w:pPr>
        <w:pStyle w:val="ListParagraph"/>
        <w:numPr>
          <w:ilvl w:val="0"/>
          <w:numId w:val="27"/>
        </w:numPr>
        <w:tabs>
          <w:tab w:val="left" w:pos="142"/>
        </w:tabs>
        <w:spacing w:after="60" w:line="240" w:lineRule="auto"/>
        <w:ind w:left="284" w:hanging="284"/>
        <w:jc w:val="both"/>
        <w:rPr>
          <w:rFonts w:ascii="Times New Roman" w:hAnsi="Times New Roman"/>
          <w:sz w:val="24"/>
          <w:szCs w:val="24"/>
          <w:lang w:val="ro-MD"/>
        </w:rPr>
      </w:pPr>
      <w:r w:rsidRPr="00623784">
        <w:rPr>
          <w:rFonts w:ascii="Times New Roman" w:hAnsi="Times New Roman"/>
          <w:sz w:val="24"/>
          <w:szCs w:val="24"/>
          <w:lang w:val="ro-MD"/>
        </w:rPr>
        <w:t xml:space="preserve">Prezentul regulament stabilește scopul programului, obiectivele, domeniile eligibile pentru aplicare, procedura și formularul de aplicare, procedura de selecție, principiile de bază privind </w:t>
      </w:r>
      <w:r w:rsidR="00072AC1" w:rsidRPr="00623784">
        <w:rPr>
          <w:rFonts w:ascii="Times New Roman" w:hAnsi="Times New Roman"/>
          <w:sz w:val="24"/>
          <w:szCs w:val="24"/>
          <w:lang w:val="ro-MD"/>
        </w:rPr>
        <w:t xml:space="preserve">procesul </w:t>
      </w:r>
      <w:r w:rsidRPr="00623784">
        <w:rPr>
          <w:rFonts w:ascii="Times New Roman" w:hAnsi="Times New Roman"/>
          <w:sz w:val="24"/>
          <w:szCs w:val="24"/>
          <w:lang w:val="ro-MD"/>
        </w:rPr>
        <w:t>de implementare, raportare, monitorizare și evaluare</w:t>
      </w:r>
      <w:r w:rsidR="00072AC1" w:rsidRPr="00623784">
        <w:rPr>
          <w:rFonts w:ascii="Times New Roman" w:hAnsi="Times New Roman"/>
          <w:sz w:val="24"/>
          <w:szCs w:val="24"/>
          <w:lang w:val="ro-MD"/>
        </w:rPr>
        <w:t xml:space="preserve"> </w:t>
      </w:r>
      <w:r w:rsidRPr="00623784">
        <w:rPr>
          <w:rFonts w:ascii="Times New Roman" w:hAnsi="Times New Roman"/>
          <w:sz w:val="24"/>
          <w:szCs w:val="24"/>
          <w:lang w:val="ro-MD"/>
        </w:rPr>
        <w:t>a implementării activităților din cadrul proiectului propus</w:t>
      </w:r>
      <w:r w:rsidR="00072AC1" w:rsidRPr="00623784">
        <w:rPr>
          <w:rFonts w:ascii="Times New Roman" w:hAnsi="Times New Roman"/>
          <w:sz w:val="24"/>
          <w:szCs w:val="24"/>
          <w:lang w:val="ro-MD"/>
        </w:rPr>
        <w:t xml:space="preserve"> pentru finanțare</w:t>
      </w:r>
      <w:r w:rsidRPr="00623784">
        <w:rPr>
          <w:rFonts w:ascii="Times New Roman" w:hAnsi="Times New Roman"/>
          <w:sz w:val="24"/>
          <w:szCs w:val="24"/>
          <w:lang w:val="ro-MD"/>
        </w:rPr>
        <w:t>.</w:t>
      </w:r>
      <w:r w:rsidR="007B3CF4" w:rsidRPr="00623784">
        <w:rPr>
          <w:rFonts w:ascii="Times New Roman" w:hAnsi="Times New Roman"/>
          <w:sz w:val="24"/>
          <w:szCs w:val="24"/>
          <w:lang w:val="ro-MD"/>
        </w:rPr>
        <w:t xml:space="preserve"> </w:t>
      </w:r>
    </w:p>
    <w:p w14:paraId="705DD8DC" w14:textId="77777777" w:rsidR="007C106A" w:rsidRPr="00623784" w:rsidRDefault="007B3CF4" w:rsidP="007C106A">
      <w:pPr>
        <w:pStyle w:val="ListParagraph"/>
        <w:tabs>
          <w:tab w:val="left" w:pos="142"/>
        </w:tabs>
        <w:spacing w:after="60" w:line="240" w:lineRule="auto"/>
        <w:ind w:left="284"/>
        <w:jc w:val="both"/>
        <w:rPr>
          <w:rFonts w:ascii="Times New Roman" w:hAnsi="Times New Roman"/>
          <w:sz w:val="24"/>
          <w:szCs w:val="24"/>
          <w:lang w:val="ro-MD"/>
        </w:rPr>
      </w:pPr>
      <w:r w:rsidRPr="00623784">
        <w:rPr>
          <w:rFonts w:ascii="Times New Roman" w:hAnsi="Times New Roman"/>
          <w:sz w:val="24"/>
          <w:szCs w:val="24"/>
          <w:lang w:val="ro-MD"/>
        </w:rPr>
        <w:t>Programul include 3 subprograme</w:t>
      </w:r>
      <w:r w:rsidR="007C106A" w:rsidRPr="00623784">
        <w:rPr>
          <w:rFonts w:ascii="Times New Roman" w:hAnsi="Times New Roman"/>
          <w:sz w:val="24"/>
          <w:szCs w:val="24"/>
          <w:lang w:val="ro-MD"/>
        </w:rPr>
        <w:t>:</w:t>
      </w:r>
    </w:p>
    <w:p w14:paraId="5B813885" w14:textId="377A232B" w:rsidR="007C106A" w:rsidRPr="00623784" w:rsidRDefault="0060498E" w:rsidP="007A2F79">
      <w:pPr>
        <w:pStyle w:val="ListParagraph"/>
        <w:spacing w:after="60" w:line="240" w:lineRule="auto"/>
        <w:ind w:left="0" w:firstLine="284"/>
        <w:jc w:val="both"/>
        <w:rPr>
          <w:rFonts w:ascii="Times New Roman" w:hAnsi="Times New Roman"/>
          <w:sz w:val="24"/>
          <w:szCs w:val="24"/>
          <w:lang w:val="ro-MD"/>
        </w:rPr>
      </w:pPr>
      <w:r w:rsidRPr="00623784">
        <w:rPr>
          <w:rFonts w:ascii="Times New Roman" w:hAnsi="Times New Roman"/>
          <w:i/>
          <w:iCs/>
          <w:color w:val="000000"/>
          <w:sz w:val="24"/>
          <w:szCs w:val="24"/>
          <w:lang w:val="ro-MD"/>
        </w:rPr>
        <w:t>R</w:t>
      </w:r>
      <w:r w:rsidR="007C106A" w:rsidRPr="00623784">
        <w:rPr>
          <w:rFonts w:ascii="Times New Roman" w:hAnsi="Times New Roman"/>
          <w:i/>
          <w:iCs/>
          <w:color w:val="000000"/>
          <w:sz w:val="24"/>
          <w:szCs w:val="24"/>
          <w:lang w:val="ro-MD"/>
        </w:rPr>
        <w:t>eîntoarcerea profesională a diasporei </w:t>
      </w:r>
      <w:r w:rsidR="007C106A" w:rsidRPr="00623784">
        <w:rPr>
          <w:rFonts w:ascii="Times New Roman" w:hAnsi="Times New Roman"/>
          <w:color w:val="000000"/>
          <w:sz w:val="24"/>
          <w:szCs w:val="24"/>
          <w:lang w:val="ro-MD"/>
        </w:rPr>
        <w:t xml:space="preserve">– un complex de acțiuni și măsuri implementat de către profesioniștii din diasporă care </w:t>
      </w:r>
      <w:r w:rsidR="00052B5E" w:rsidRPr="00623784">
        <w:rPr>
          <w:rFonts w:ascii="Times New Roman" w:hAnsi="Times New Roman"/>
          <w:color w:val="000000"/>
          <w:sz w:val="24"/>
          <w:szCs w:val="24"/>
          <w:lang w:val="ro-MD"/>
        </w:rPr>
        <w:t xml:space="preserve">contribuie prin </w:t>
      </w:r>
      <w:r w:rsidR="00052B5E" w:rsidRPr="00623784">
        <w:rPr>
          <w:rFonts w:ascii="Times New Roman" w:hAnsi="Times New Roman"/>
          <w:sz w:val="24"/>
          <w:szCs w:val="24"/>
          <w:lang w:val="ro-MD"/>
        </w:rPr>
        <w:t>transfer de tehnologii, competențe și contacte obținute peste hotare</w:t>
      </w:r>
      <w:r w:rsidR="00052B5E" w:rsidRPr="00623784">
        <w:rPr>
          <w:rFonts w:ascii="Times New Roman" w:hAnsi="Times New Roman"/>
          <w:color w:val="000000"/>
          <w:sz w:val="24"/>
          <w:szCs w:val="24"/>
          <w:lang w:val="ro-MD"/>
        </w:rPr>
        <w:t xml:space="preserve"> </w:t>
      </w:r>
      <w:r w:rsidR="007C106A" w:rsidRPr="00623784">
        <w:rPr>
          <w:rFonts w:ascii="Times New Roman" w:hAnsi="Times New Roman"/>
          <w:color w:val="000000"/>
          <w:sz w:val="24"/>
          <w:szCs w:val="24"/>
          <w:lang w:val="ro-MD"/>
        </w:rPr>
        <w:t xml:space="preserve">la </w:t>
      </w:r>
      <w:r w:rsidR="007063D6" w:rsidRPr="00623784">
        <w:rPr>
          <w:rFonts w:ascii="Times New Roman" w:hAnsi="Times New Roman"/>
          <w:color w:val="000000"/>
          <w:sz w:val="24"/>
          <w:szCs w:val="24"/>
          <w:lang w:val="ro-MD"/>
        </w:rPr>
        <w:t xml:space="preserve">dezvoltarea </w:t>
      </w:r>
      <w:r w:rsidR="00052B5E" w:rsidRPr="00623784">
        <w:rPr>
          <w:rFonts w:ascii="Times New Roman" w:hAnsi="Times New Roman"/>
          <w:color w:val="000000"/>
          <w:sz w:val="24"/>
          <w:szCs w:val="24"/>
          <w:lang w:val="ro-MD"/>
        </w:rPr>
        <w:t xml:space="preserve">economică, socială, culturală, educațională sau civică a </w:t>
      </w:r>
      <w:r w:rsidR="007063D6" w:rsidRPr="00623784">
        <w:rPr>
          <w:rFonts w:ascii="Times New Roman" w:hAnsi="Times New Roman"/>
          <w:color w:val="000000"/>
          <w:sz w:val="24"/>
          <w:szCs w:val="24"/>
          <w:lang w:val="ro-MD"/>
        </w:rPr>
        <w:t>Republicii</w:t>
      </w:r>
      <w:r w:rsidR="007C106A" w:rsidRPr="00623784">
        <w:rPr>
          <w:rFonts w:ascii="Times New Roman" w:hAnsi="Times New Roman"/>
          <w:color w:val="000000"/>
          <w:sz w:val="24"/>
          <w:szCs w:val="24"/>
          <w:lang w:val="ro-MD"/>
        </w:rPr>
        <w:t xml:space="preserve"> Moldova.</w:t>
      </w:r>
    </w:p>
    <w:p w14:paraId="07622D92" w14:textId="5637DBEE" w:rsidR="007C106A" w:rsidRPr="00623784" w:rsidRDefault="007063D6" w:rsidP="007A2F79">
      <w:pPr>
        <w:pStyle w:val="ListParagraph"/>
        <w:tabs>
          <w:tab w:val="left" w:pos="720"/>
        </w:tabs>
        <w:spacing w:after="60" w:line="240" w:lineRule="auto"/>
        <w:ind w:left="0" w:firstLine="284"/>
        <w:jc w:val="both"/>
        <w:rPr>
          <w:rFonts w:ascii="Times New Roman" w:hAnsi="Times New Roman"/>
          <w:color w:val="000000"/>
          <w:sz w:val="24"/>
          <w:szCs w:val="24"/>
          <w:lang w:val="ro-MD"/>
        </w:rPr>
      </w:pPr>
      <w:r w:rsidRPr="00623784">
        <w:rPr>
          <w:rFonts w:ascii="Times New Roman" w:hAnsi="Times New Roman"/>
          <w:i/>
          <w:iCs/>
          <w:color w:val="000000"/>
          <w:sz w:val="24"/>
          <w:szCs w:val="24"/>
          <w:lang w:val="ro-MD"/>
        </w:rPr>
        <w:t>P</w:t>
      </w:r>
      <w:r w:rsidR="007C106A" w:rsidRPr="00623784">
        <w:rPr>
          <w:rFonts w:ascii="Times New Roman" w:hAnsi="Times New Roman"/>
          <w:i/>
          <w:iCs/>
          <w:color w:val="000000"/>
          <w:sz w:val="24"/>
          <w:szCs w:val="24"/>
          <w:lang w:val="ro-MD"/>
        </w:rPr>
        <w:t>roiecte inovative ale diasporei </w:t>
      </w:r>
      <w:r w:rsidR="007C106A" w:rsidRPr="00623784">
        <w:rPr>
          <w:rFonts w:ascii="Times New Roman" w:hAnsi="Times New Roman"/>
          <w:color w:val="000000"/>
          <w:sz w:val="24"/>
          <w:szCs w:val="24"/>
          <w:lang w:val="ro-MD"/>
        </w:rPr>
        <w:t xml:space="preserve">– un complex de acțiuni și măsuri cu caracter inovator implementat de către membrii diasporei, </w:t>
      </w:r>
      <w:r w:rsidR="00052B5E" w:rsidRPr="00623784">
        <w:rPr>
          <w:rFonts w:ascii="Times New Roman" w:hAnsi="Times New Roman"/>
          <w:color w:val="000000"/>
          <w:sz w:val="24"/>
          <w:szCs w:val="24"/>
          <w:lang w:val="ro-MD"/>
        </w:rPr>
        <w:t>pentru dezvoltarea economică, socială, culturală, educațională sau civică a Republicii</w:t>
      </w:r>
      <w:r w:rsidR="007C106A" w:rsidRPr="00623784">
        <w:rPr>
          <w:rFonts w:ascii="Times New Roman" w:hAnsi="Times New Roman"/>
          <w:color w:val="000000"/>
          <w:sz w:val="24"/>
          <w:szCs w:val="24"/>
          <w:lang w:val="ro-MD"/>
        </w:rPr>
        <w:t xml:space="preserve"> Moldova. </w:t>
      </w:r>
      <w:r w:rsidR="00052B5E" w:rsidRPr="00623784">
        <w:rPr>
          <w:rFonts w:ascii="Times New Roman" w:hAnsi="Times New Roman"/>
          <w:color w:val="000000"/>
          <w:sz w:val="24"/>
          <w:szCs w:val="24"/>
          <w:lang w:val="ro-MD"/>
        </w:rPr>
        <w:t xml:space="preserve"> </w:t>
      </w:r>
    </w:p>
    <w:p w14:paraId="038E9B16" w14:textId="661BD33B" w:rsidR="0060498E" w:rsidRPr="00623784" w:rsidRDefault="00052B5E" w:rsidP="007A2F79">
      <w:pPr>
        <w:pStyle w:val="ListParagraph"/>
        <w:tabs>
          <w:tab w:val="left" w:pos="142"/>
        </w:tabs>
        <w:spacing w:after="60" w:line="240" w:lineRule="auto"/>
        <w:ind w:left="0" w:firstLine="284"/>
        <w:jc w:val="both"/>
        <w:rPr>
          <w:rFonts w:ascii="Times New Roman" w:hAnsi="Times New Roman"/>
          <w:color w:val="000000"/>
          <w:sz w:val="24"/>
          <w:szCs w:val="24"/>
          <w:lang w:val="ro-MD"/>
        </w:rPr>
      </w:pPr>
      <w:r w:rsidRPr="00623784">
        <w:rPr>
          <w:rFonts w:ascii="Times New Roman" w:hAnsi="Times New Roman"/>
          <w:i/>
          <w:iCs/>
          <w:color w:val="000000"/>
          <w:sz w:val="24"/>
          <w:szCs w:val="24"/>
          <w:lang w:val="ro-MD"/>
        </w:rPr>
        <w:t>Subprogram</w:t>
      </w:r>
      <w:r w:rsidR="0060498E" w:rsidRPr="00623784">
        <w:rPr>
          <w:rFonts w:ascii="Times New Roman" w:hAnsi="Times New Roman"/>
          <w:i/>
          <w:iCs/>
          <w:color w:val="000000"/>
          <w:sz w:val="24"/>
          <w:szCs w:val="24"/>
          <w:lang w:val="ro-MD"/>
        </w:rPr>
        <w:t xml:space="preserve"> destinat tinerilor din diasporă </w:t>
      </w:r>
      <w:r w:rsidR="0060498E" w:rsidRPr="00623784">
        <w:rPr>
          <w:rFonts w:ascii="Times New Roman" w:hAnsi="Times New Roman"/>
          <w:color w:val="000000"/>
          <w:sz w:val="24"/>
          <w:szCs w:val="24"/>
          <w:lang w:val="ro-MD"/>
        </w:rPr>
        <w:t>– un complex de ac</w:t>
      </w:r>
      <w:r w:rsidR="00E57326">
        <w:rPr>
          <w:rFonts w:ascii="Times New Roman" w:hAnsi="Times New Roman"/>
          <w:color w:val="000000"/>
          <w:sz w:val="24"/>
          <w:szCs w:val="24"/>
          <w:lang w:val="ro-MD"/>
        </w:rPr>
        <w:t>ț</w:t>
      </w:r>
      <w:r w:rsidR="0060498E" w:rsidRPr="00623784">
        <w:rPr>
          <w:rFonts w:ascii="Times New Roman" w:hAnsi="Times New Roman"/>
          <w:color w:val="000000"/>
          <w:sz w:val="24"/>
          <w:szCs w:val="24"/>
          <w:lang w:val="ro-MD"/>
        </w:rPr>
        <w:t xml:space="preserve">iuni </w:t>
      </w:r>
      <w:r w:rsidR="00E57326">
        <w:rPr>
          <w:rFonts w:ascii="Times New Roman" w:hAnsi="Times New Roman"/>
          <w:color w:val="000000"/>
          <w:sz w:val="24"/>
          <w:szCs w:val="24"/>
          <w:lang w:val="ro-MD"/>
        </w:rPr>
        <w:t>ș</w:t>
      </w:r>
      <w:r w:rsidR="0060498E" w:rsidRPr="00623784">
        <w:rPr>
          <w:rFonts w:ascii="Times New Roman" w:hAnsi="Times New Roman"/>
          <w:color w:val="000000"/>
          <w:sz w:val="24"/>
          <w:szCs w:val="24"/>
          <w:lang w:val="ro-MD"/>
        </w:rPr>
        <w:t>i măsuri implementat de către tinerii</w:t>
      </w:r>
      <w:r w:rsidRPr="00623784">
        <w:rPr>
          <w:rStyle w:val="FootnoteReference"/>
          <w:rFonts w:ascii="Times New Roman" w:hAnsi="Times New Roman"/>
          <w:color w:val="333333"/>
          <w:sz w:val="24"/>
          <w:szCs w:val="24"/>
          <w:shd w:val="clear" w:color="auto" w:fill="FFFFFF"/>
          <w:lang w:val="ro-MD"/>
        </w:rPr>
        <w:footnoteReference w:id="1"/>
      </w:r>
      <w:r w:rsidR="0060498E" w:rsidRPr="00623784">
        <w:rPr>
          <w:rFonts w:ascii="Times New Roman" w:hAnsi="Times New Roman"/>
          <w:color w:val="000000"/>
          <w:sz w:val="24"/>
          <w:szCs w:val="24"/>
          <w:lang w:val="ro-MD"/>
        </w:rPr>
        <w:t xml:space="preserve"> (18-35 ani) din diasporă,</w:t>
      </w:r>
      <w:r w:rsidR="007063D6" w:rsidRPr="00623784">
        <w:rPr>
          <w:rFonts w:ascii="Times New Roman" w:hAnsi="Times New Roman"/>
          <w:color w:val="000000"/>
          <w:sz w:val="24"/>
          <w:szCs w:val="24"/>
          <w:lang w:val="ro-MD"/>
        </w:rPr>
        <w:t xml:space="preserve"> </w:t>
      </w:r>
      <w:r w:rsidR="0060498E" w:rsidRPr="00623784">
        <w:rPr>
          <w:rFonts w:ascii="Times New Roman" w:hAnsi="Times New Roman"/>
          <w:color w:val="000000"/>
          <w:sz w:val="24"/>
          <w:szCs w:val="24"/>
          <w:lang w:val="ro-MD"/>
        </w:rPr>
        <w:t>care contribuie la  dezvoltarea economică, socială, culturală, educațională sau civică a Republicii Moldova.</w:t>
      </w:r>
      <w:r w:rsidRPr="00623784">
        <w:rPr>
          <w:rFonts w:ascii="Times New Roman" w:hAnsi="Times New Roman"/>
          <w:color w:val="000000"/>
          <w:sz w:val="24"/>
          <w:szCs w:val="24"/>
          <w:lang w:val="ro-MD"/>
        </w:rPr>
        <w:t xml:space="preserve"> </w:t>
      </w:r>
    </w:p>
    <w:p w14:paraId="303196A6" w14:textId="62FFC000" w:rsidR="00B91D99" w:rsidRPr="00623784" w:rsidRDefault="00B91D99" w:rsidP="007C106A">
      <w:pPr>
        <w:pStyle w:val="ListParagraph"/>
        <w:tabs>
          <w:tab w:val="left" w:pos="142"/>
        </w:tabs>
        <w:spacing w:after="60" w:line="240" w:lineRule="auto"/>
        <w:ind w:left="284"/>
        <w:jc w:val="both"/>
        <w:rPr>
          <w:rFonts w:ascii="Times New Roman" w:hAnsi="Times New Roman"/>
          <w:sz w:val="24"/>
          <w:szCs w:val="24"/>
          <w:lang w:val="ro-MD"/>
        </w:rPr>
      </w:pPr>
    </w:p>
    <w:p w14:paraId="796D3B4A" w14:textId="7334474E" w:rsidR="00B91D99" w:rsidRPr="00623784" w:rsidRDefault="00AB12CC">
      <w:pPr>
        <w:pStyle w:val="ListParagraph"/>
        <w:numPr>
          <w:ilvl w:val="0"/>
          <w:numId w:val="27"/>
        </w:numPr>
        <w:tabs>
          <w:tab w:val="left" w:pos="142"/>
        </w:tabs>
        <w:spacing w:after="60" w:line="240" w:lineRule="auto"/>
        <w:ind w:left="284" w:hanging="284"/>
        <w:jc w:val="both"/>
        <w:rPr>
          <w:rFonts w:ascii="Times New Roman" w:hAnsi="Times New Roman"/>
          <w:sz w:val="24"/>
          <w:szCs w:val="24"/>
          <w:lang w:val="ro-MD" w:eastAsia="fr-CH"/>
        </w:rPr>
      </w:pPr>
      <w:r w:rsidRPr="00623784">
        <w:rPr>
          <w:rFonts w:ascii="Times New Roman" w:hAnsi="Times New Roman"/>
          <w:color w:val="000000"/>
          <w:sz w:val="24"/>
          <w:szCs w:val="24"/>
          <w:lang w:val="ro-MD" w:eastAsia="ru-RU"/>
        </w:rPr>
        <w:lastRenderedPageBreak/>
        <w:t xml:space="preserve">Granturile </w:t>
      </w:r>
      <w:r w:rsidR="00B5735A" w:rsidRPr="00623784">
        <w:rPr>
          <w:rFonts w:ascii="Times New Roman" w:hAnsi="Times New Roman"/>
          <w:color w:val="000000"/>
          <w:sz w:val="24"/>
          <w:szCs w:val="24"/>
          <w:lang w:val="ro-MD" w:eastAsia="ru-RU"/>
        </w:rPr>
        <w:t>s</w:t>
      </w:r>
      <w:r w:rsidR="007B3CF4" w:rsidRPr="00623784">
        <w:rPr>
          <w:rFonts w:ascii="Times New Roman" w:hAnsi="Times New Roman"/>
          <w:color w:val="000000"/>
          <w:sz w:val="24"/>
          <w:szCs w:val="24"/>
          <w:lang w:val="ro-MD" w:eastAsia="ru-RU"/>
        </w:rPr>
        <w:t>u</w:t>
      </w:r>
      <w:r w:rsidR="00B5735A" w:rsidRPr="00623784">
        <w:rPr>
          <w:rFonts w:ascii="Times New Roman" w:hAnsi="Times New Roman"/>
          <w:color w:val="000000"/>
          <w:sz w:val="24"/>
          <w:szCs w:val="24"/>
          <w:lang w:val="ro-MD" w:eastAsia="ru-RU"/>
        </w:rPr>
        <w:t xml:space="preserve">nt </w:t>
      </w:r>
      <w:r w:rsidRPr="00623784">
        <w:rPr>
          <w:rFonts w:ascii="Times New Roman" w:hAnsi="Times New Roman"/>
          <w:color w:val="000000"/>
          <w:sz w:val="24"/>
          <w:szCs w:val="24"/>
          <w:lang w:val="ro-MD" w:eastAsia="ru-RU"/>
        </w:rPr>
        <w:t xml:space="preserve">oferite pentru susținerea proiectelor </w:t>
      </w:r>
      <w:r w:rsidR="00072AC1" w:rsidRPr="00623784">
        <w:rPr>
          <w:rFonts w:ascii="Times New Roman" w:hAnsi="Times New Roman"/>
          <w:color w:val="000000"/>
          <w:sz w:val="24"/>
          <w:szCs w:val="24"/>
          <w:lang w:val="ro-MD" w:eastAsia="ru-RU"/>
        </w:rPr>
        <w:t xml:space="preserve">în cadrul </w:t>
      </w:r>
      <w:r w:rsidRPr="00623784">
        <w:rPr>
          <w:rFonts w:ascii="Times New Roman" w:hAnsi="Times New Roman"/>
          <w:color w:val="000000"/>
          <w:sz w:val="24"/>
          <w:szCs w:val="24"/>
          <w:lang w:val="ro-MD" w:eastAsia="ru-RU"/>
        </w:rPr>
        <w:t>programul</w:t>
      </w:r>
      <w:r w:rsidR="00072AC1" w:rsidRPr="00623784">
        <w:rPr>
          <w:rFonts w:ascii="Times New Roman" w:hAnsi="Times New Roman"/>
          <w:color w:val="000000"/>
          <w:sz w:val="24"/>
          <w:szCs w:val="24"/>
          <w:lang w:val="ro-MD" w:eastAsia="ru-RU"/>
        </w:rPr>
        <w:t>ui</w:t>
      </w:r>
      <w:r w:rsidR="00A169BF" w:rsidRPr="00623784">
        <w:rPr>
          <w:rFonts w:ascii="Times New Roman" w:hAnsi="Times New Roman"/>
          <w:color w:val="000000"/>
          <w:sz w:val="24"/>
          <w:szCs w:val="24"/>
          <w:lang w:val="ro-MD" w:eastAsia="ru-RU"/>
        </w:rPr>
        <w:t xml:space="preserve"> </w:t>
      </w:r>
      <w:r w:rsidR="00B5735A" w:rsidRPr="00623784">
        <w:rPr>
          <w:rFonts w:ascii="Times New Roman" w:hAnsi="Times New Roman"/>
          <w:color w:val="000000"/>
          <w:sz w:val="24"/>
          <w:szCs w:val="24"/>
          <w:lang w:val="ro-MD" w:eastAsia="ru-RU"/>
        </w:rPr>
        <w:t xml:space="preserve">cu scopul de a </w:t>
      </w:r>
      <w:r w:rsidR="007B3CF4" w:rsidRPr="00623784">
        <w:rPr>
          <w:rFonts w:ascii="Times New Roman" w:hAnsi="Times New Roman"/>
          <w:lang w:val="ro-MD"/>
        </w:rPr>
        <w:t xml:space="preserve">pune în valoare capitalul uman al diasporei </w:t>
      </w:r>
      <w:r w:rsidR="00E54B2D" w:rsidRPr="00623784">
        <w:rPr>
          <w:rFonts w:ascii="Times New Roman" w:hAnsi="Times New Roman"/>
          <w:lang w:val="ro-MD"/>
        </w:rPr>
        <w:t xml:space="preserve">prin susținerea inițiativelor </w:t>
      </w:r>
      <w:r w:rsidR="00622B6A" w:rsidRPr="00623784">
        <w:rPr>
          <w:rFonts w:ascii="Times New Roman" w:hAnsi="Times New Roman"/>
          <w:lang w:val="ro-MD"/>
        </w:rPr>
        <w:t xml:space="preserve">cetățenilor RM </w:t>
      </w:r>
      <w:r w:rsidR="00E54B2D" w:rsidRPr="00623784">
        <w:rPr>
          <w:rFonts w:ascii="Times New Roman" w:hAnsi="Times New Roman"/>
          <w:lang w:val="ro-MD"/>
        </w:rPr>
        <w:t xml:space="preserve">din străinătate și implementarea acestora în </w:t>
      </w:r>
      <w:r w:rsidR="00622B6A" w:rsidRPr="00623784">
        <w:rPr>
          <w:rFonts w:ascii="Times New Roman" w:hAnsi="Times New Roman"/>
          <w:lang w:val="ro-MD"/>
        </w:rPr>
        <w:t>țara de origine</w:t>
      </w:r>
      <w:r w:rsidR="00E54B2D" w:rsidRPr="00623784">
        <w:rPr>
          <w:rFonts w:ascii="Times New Roman" w:hAnsi="Times New Roman"/>
          <w:lang w:val="ro-MD"/>
        </w:rPr>
        <w:t>.</w:t>
      </w:r>
    </w:p>
    <w:p w14:paraId="6E886FAE" w14:textId="2A2B12F0" w:rsidR="00B91D99" w:rsidRPr="00623784" w:rsidRDefault="00AB12CC">
      <w:pPr>
        <w:pStyle w:val="ListParagraph"/>
        <w:numPr>
          <w:ilvl w:val="0"/>
          <w:numId w:val="27"/>
        </w:numPr>
        <w:tabs>
          <w:tab w:val="left" w:pos="142"/>
        </w:tabs>
        <w:spacing w:after="60" w:line="240" w:lineRule="auto"/>
        <w:ind w:left="284" w:hanging="284"/>
        <w:jc w:val="both"/>
        <w:rPr>
          <w:rFonts w:ascii="Times New Roman" w:hAnsi="Times New Roman"/>
          <w:sz w:val="24"/>
          <w:szCs w:val="24"/>
          <w:lang w:val="ro-MD" w:eastAsia="fr-CH"/>
        </w:rPr>
      </w:pPr>
      <w:r w:rsidRPr="00623784">
        <w:rPr>
          <w:rFonts w:ascii="Times New Roman" w:hAnsi="Times New Roman"/>
          <w:color w:val="000000"/>
          <w:sz w:val="24"/>
          <w:szCs w:val="24"/>
          <w:lang w:val="ro-MD"/>
        </w:rPr>
        <w:t xml:space="preserve">Granturile acordate </w:t>
      </w:r>
      <w:r w:rsidR="00B5735A" w:rsidRPr="00623784">
        <w:rPr>
          <w:rFonts w:ascii="Times New Roman" w:hAnsi="Times New Roman"/>
          <w:color w:val="000000"/>
          <w:sz w:val="24"/>
          <w:szCs w:val="24"/>
          <w:lang w:val="ro-MD"/>
        </w:rPr>
        <w:t>s</w:t>
      </w:r>
      <w:r w:rsidR="00E54B2D" w:rsidRPr="00623784">
        <w:rPr>
          <w:rFonts w:ascii="Times New Roman" w:hAnsi="Times New Roman"/>
          <w:color w:val="000000"/>
          <w:sz w:val="24"/>
          <w:szCs w:val="24"/>
          <w:lang w:val="ro-MD"/>
        </w:rPr>
        <w:t>u</w:t>
      </w:r>
      <w:r w:rsidR="00B5735A" w:rsidRPr="00623784">
        <w:rPr>
          <w:rFonts w:ascii="Times New Roman" w:hAnsi="Times New Roman"/>
          <w:color w:val="000000"/>
          <w:sz w:val="24"/>
          <w:szCs w:val="24"/>
          <w:lang w:val="ro-MD"/>
        </w:rPr>
        <w:t>nt</w:t>
      </w:r>
      <w:r w:rsidRPr="00623784">
        <w:rPr>
          <w:rFonts w:ascii="Times New Roman" w:hAnsi="Times New Roman"/>
          <w:color w:val="000000"/>
          <w:sz w:val="24"/>
          <w:szCs w:val="24"/>
          <w:lang w:val="ro-MD"/>
        </w:rPr>
        <w:t xml:space="preserve"> utilizate  pentru proiectele de interes public inițiate </w:t>
      </w:r>
      <w:r w:rsidR="00426CA7">
        <w:rPr>
          <w:rFonts w:ascii="Times New Roman" w:hAnsi="Times New Roman"/>
          <w:color w:val="000000"/>
          <w:sz w:val="24"/>
          <w:szCs w:val="24"/>
          <w:lang w:val="ro-MD"/>
        </w:rPr>
        <w:t>ș</w:t>
      </w:r>
      <w:r w:rsidRPr="00623784">
        <w:rPr>
          <w:rFonts w:ascii="Times New Roman" w:hAnsi="Times New Roman"/>
          <w:color w:val="000000"/>
          <w:sz w:val="24"/>
          <w:szCs w:val="24"/>
          <w:lang w:val="ro-MD"/>
        </w:rPr>
        <w:t xml:space="preserve">i </w:t>
      </w:r>
      <w:r w:rsidR="00072AC1" w:rsidRPr="00623784">
        <w:rPr>
          <w:rFonts w:ascii="Times New Roman" w:hAnsi="Times New Roman"/>
          <w:color w:val="000000"/>
          <w:sz w:val="24"/>
          <w:szCs w:val="24"/>
          <w:lang w:val="ro-MD"/>
        </w:rPr>
        <w:t xml:space="preserve">implementate </w:t>
      </w:r>
      <w:r w:rsidRPr="00623784">
        <w:rPr>
          <w:rFonts w:ascii="Times New Roman" w:hAnsi="Times New Roman"/>
          <w:color w:val="000000"/>
          <w:sz w:val="24"/>
          <w:szCs w:val="24"/>
          <w:lang w:val="ro-MD"/>
        </w:rPr>
        <w:t>de către beneficiar.</w:t>
      </w:r>
      <w:r w:rsidR="00330C6D" w:rsidRPr="00623784">
        <w:rPr>
          <w:rFonts w:ascii="Times New Roman" w:hAnsi="Times New Roman"/>
          <w:color w:val="000000"/>
          <w:sz w:val="24"/>
          <w:szCs w:val="24"/>
          <w:lang w:val="ro-MD"/>
        </w:rPr>
        <w:t xml:space="preserve"> </w:t>
      </w:r>
    </w:p>
    <w:p w14:paraId="4C32FCD3" w14:textId="0875B531" w:rsidR="007C106A" w:rsidRPr="00623784" w:rsidRDefault="00AB12CC">
      <w:pPr>
        <w:pStyle w:val="ListParagraph"/>
        <w:numPr>
          <w:ilvl w:val="0"/>
          <w:numId w:val="27"/>
        </w:numPr>
        <w:tabs>
          <w:tab w:val="left" w:pos="142"/>
        </w:tabs>
        <w:spacing w:after="60" w:line="240" w:lineRule="auto"/>
        <w:ind w:left="284" w:hanging="284"/>
        <w:jc w:val="both"/>
        <w:rPr>
          <w:rFonts w:ascii="Times New Roman" w:hAnsi="Times New Roman"/>
          <w:sz w:val="24"/>
          <w:szCs w:val="24"/>
          <w:lang w:val="ro-MD" w:eastAsia="fr-CH"/>
        </w:rPr>
      </w:pPr>
      <w:r w:rsidRPr="00623784">
        <w:rPr>
          <w:rFonts w:ascii="Times New Roman" w:hAnsi="Times New Roman"/>
          <w:color w:val="000000"/>
          <w:sz w:val="24"/>
          <w:szCs w:val="24"/>
          <w:lang w:val="ro-MD"/>
        </w:rPr>
        <w:t>Procedura de organizare a concursului de granturi tematice, desemnarea câștigătorilor, atribuirea contractelor de granturi, planul de acțiuni privind implementarea proiectului, precum și raportul elaborat în baza planului de acțiuni constituie informații de interes public.</w:t>
      </w:r>
    </w:p>
    <w:p w14:paraId="626048D4" w14:textId="184BEA54" w:rsidR="007C106A" w:rsidRPr="00623784" w:rsidRDefault="00AB12CC" w:rsidP="000E3F4A">
      <w:pPr>
        <w:pStyle w:val="ListParagraph"/>
        <w:numPr>
          <w:ilvl w:val="0"/>
          <w:numId w:val="27"/>
        </w:numPr>
        <w:tabs>
          <w:tab w:val="left" w:pos="0"/>
        </w:tabs>
        <w:spacing w:after="60" w:line="240" w:lineRule="auto"/>
        <w:ind w:left="284" w:hanging="284"/>
        <w:jc w:val="both"/>
        <w:rPr>
          <w:rFonts w:ascii="Times New Roman" w:hAnsi="Times New Roman"/>
          <w:color w:val="000000"/>
          <w:sz w:val="24"/>
          <w:szCs w:val="24"/>
          <w:lang w:val="ro-MD"/>
        </w:rPr>
      </w:pPr>
      <w:r w:rsidRPr="00623784">
        <w:rPr>
          <w:rFonts w:ascii="Times New Roman" w:hAnsi="Times New Roman"/>
          <w:color w:val="000000"/>
          <w:sz w:val="24"/>
          <w:szCs w:val="24"/>
          <w:lang w:val="ro-MD"/>
        </w:rPr>
        <w:t>În sensul prezentului regulament se definesc următoarele no</w:t>
      </w:r>
      <w:r w:rsidR="00E57326">
        <w:rPr>
          <w:rFonts w:ascii="Times New Roman" w:hAnsi="Times New Roman"/>
          <w:color w:val="000000"/>
          <w:sz w:val="24"/>
          <w:szCs w:val="24"/>
          <w:lang w:val="ro-MD"/>
        </w:rPr>
        <w:t>ț</w:t>
      </w:r>
      <w:r w:rsidRPr="00623784">
        <w:rPr>
          <w:rFonts w:ascii="Times New Roman" w:hAnsi="Times New Roman"/>
          <w:color w:val="000000"/>
          <w:sz w:val="24"/>
          <w:szCs w:val="24"/>
          <w:lang w:val="ro-MD"/>
        </w:rPr>
        <w:t>iuni:</w:t>
      </w:r>
    </w:p>
    <w:p w14:paraId="163064EB" w14:textId="336946AC" w:rsidR="00B91D99" w:rsidRPr="00623784" w:rsidRDefault="00AB12CC" w:rsidP="000E37DA">
      <w:pPr>
        <w:pStyle w:val="CommentText"/>
        <w:spacing w:after="0"/>
        <w:ind w:right="-90" w:firstLine="270"/>
        <w:rPr>
          <w:rFonts w:ascii="Times New Roman" w:hAnsi="Times New Roman"/>
          <w:sz w:val="24"/>
          <w:szCs w:val="24"/>
          <w:lang w:val="ro-MD"/>
        </w:rPr>
      </w:pPr>
      <w:proofErr w:type="spellStart"/>
      <w:r w:rsidRPr="00623784">
        <w:rPr>
          <w:rFonts w:ascii="Times New Roman" w:hAnsi="Times New Roman"/>
          <w:i/>
          <w:iCs/>
          <w:sz w:val="24"/>
          <w:szCs w:val="24"/>
          <w:lang w:val="ro-MD"/>
        </w:rPr>
        <w:t>aplicant</w:t>
      </w:r>
      <w:proofErr w:type="spellEnd"/>
      <w:r w:rsidRPr="00623784">
        <w:rPr>
          <w:rFonts w:ascii="Times New Roman" w:hAnsi="Times New Roman"/>
          <w:i/>
          <w:iCs/>
          <w:sz w:val="24"/>
          <w:szCs w:val="24"/>
          <w:lang w:val="ro-MD"/>
        </w:rPr>
        <w:t> </w:t>
      </w:r>
      <w:r w:rsidRPr="00623784">
        <w:rPr>
          <w:rFonts w:ascii="Times New Roman" w:hAnsi="Times New Roman"/>
          <w:sz w:val="24"/>
          <w:szCs w:val="24"/>
          <w:lang w:val="ro-MD"/>
        </w:rPr>
        <w:t>– reprezentant al diasporei</w:t>
      </w:r>
      <w:r w:rsidR="007C106A" w:rsidRPr="00623784">
        <w:rPr>
          <w:rFonts w:ascii="Times New Roman" w:hAnsi="Times New Roman"/>
          <w:sz w:val="24"/>
          <w:szCs w:val="24"/>
          <w:lang w:val="ro-MD"/>
        </w:rPr>
        <w:t xml:space="preserve"> (</w:t>
      </w:r>
      <w:r w:rsidR="006C7CB3" w:rsidRPr="00623784">
        <w:rPr>
          <w:rFonts w:ascii="Times New Roman" w:hAnsi="Times New Roman"/>
          <w:sz w:val="24"/>
          <w:szCs w:val="24"/>
          <w:lang w:val="ro-MD"/>
        </w:rPr>
        <w:t xml:space="preserve">persoană fizică , </w:t>
      </w:r>
      <w:r w:rsidR="007C106A" w:rsidRPr="00623784">
        <w:rPr>
          <w:rFonts w:ascii="Times New Roman" w:hAnsi="Times New Roman"/>
          <w:sz w:val="24"/>
          <w:szCs w:val="24"/>
          <w:lang w:val="ro-MD"/>
        </w:rPr>
        <w:t>ce</w:t>
      </w:r>
      <w:r w:rsidR="007F0EC2" w:rsidRPr="00623784">
        <w:rPr>
          <w:rFonts w:ascii="Times New Roman" w:hAnsi="Times New Roman"/>
          <w:sz w:val="24"/>
          <w:szCs w:val="24"/>
          <w:lang w:val="ro-MD"/>
        </w:rPr>
        <w:t>tățean al RM ,</w:t>
      </w:r>
      <w:r w:rsidR="007C106A" w:rsidRPr="00623784">
        <w:rPr>
          <w:rFonts w:ascii="Times New Roman" w:hAnsi="Times New Roman"/>
          <w:sz w:val="24"/>
          <w:szCs w:val="24"/>
          <w:lang w:val="ro-MD"/>
        </w:rPr>
        <w:t>)</w:t>
      </w:r>
      <w:r w:rsidR="00C070BC" w:rsidRPr="00623784">
        <w:rPr>
          <w:rFonts w:ascii="Times New Roman" w:hAnsi="Times New Roman"/>
          <w:sz w:val="24"/>
          <w:szCs w:val="24"/>
          <w:lang w:val="ro-MD"/>
        </w:rPr>
        <w:t xml:space="preserve"> </w:t>
      </w:r>
      <w:r w:rsidRPr="00623784">
        <w:rPr>
          <w:rFonts w:ascii="Times New Roman" w:hAnsi="Times New Roman"/>
          <w:sz w:val="24"/>
          <w:szCs w:val="24"/>
          <w:lang w:val="ro-MD"/>
        </w:rPr>
        <w:t>care</w:t>
      </w:r>
      <w:r w:rsidR="00E91272" w:rsidRPr="00623784">
        <w:rPr>
          <w:rFonts w:ascii="Times New Roman" w:hAnsi="Times New Roman"/>
          <w:sz w:val="24"/>
          <w:szCs w:val="24"/>
          <w:lang w:val="ro-MD"/>
        </w:rPr>
        <w:t xml:space="preserve"> </w:t>
      </w:r>
      <w:r w:rsidR="00BE546C" w:rsidRPr="00623784">
        <w:rPr>
          <w:rFonts w:ascii="Times New Roman" w:hAnsi="Times New Roman"/>
          <w:sz w:val="24"/>
          <w:szCs w:val="24"/>
          <w:lang w:val="ro-MD"/>
        </w:rPr>
        <w:t xml:space="preserve">transmite </w:t>
      </w:r>
      <w:r w:rsidR="007F0EC2" w:rsidRPr="00623784">
        <w:rPr>
          <w:rFonts w:ascii="Times New Roman" w:hAnsi="Times New Roman"/>
          <w:sz w:val="24"/>
          <w:szCs w:val="24"/>
          <w:lang w:val="ro-MD"/>
        </w:rPr>
        <w:t>dosarul de aplicare</w:t>
      </w:r>
      <w:r w:rsidRPr="00623784">
        <w:rPr>
          <w:rFonts w:ascii="Times New Roman" w:hAnsi="Times New Roman"/>
          <w:sz w:val="24"/>
          <w:szCs w:val="24"/>
          <w:lang w:val="ro-MD"/>
        </w:rPr>
        <w:t xml:space="preserve"> </w:t>
      </w:r>
      <w:r w:rsidR="00BE546C" w:rsidRPr="00623784">
        <w:rPr>
          <w:rFonts w:ascii="Times New Roman" w:hAnsi="Times New Roman"/>
          <w:sz w:val="24"/>
          <w:szCs w:val="24"/>
          <w:lang w:val="ro-MD"/>
        </w:rPr>
        <w:t xml:space="preserve">pentru </w:t>
      </w:r>
      <w:r w:rsidRPr="00623784">
        <w:rPr>
          <w:rFonts w:ascii="Times New Roman" w:hAnsi="Times New Roman"/>
          <w:sz w:val="24"/>
          <w:szCs w:val="24"/>
          <w:lang w:val="ro-MD"/>
        </w:rPr>
        <w:t>sus</w:t>
      </w:r>
      <w:r w:rsidR="00E57326">
        <w:rPr>
          <w:rFonts w:ascii="Times New Roman" w:hAnsi="Times New Roman"/>
          <w:sz w:val="24"/>
          <w:szCs w:val="24"/>
          <w:lang w:val="ro-MD"/>
        </w:rPr>
        <w:t>ț</w:t>
      </w:r>
      <w:r w:rsidRPr="00623784">
        <w:rPr>
          <w:rFonts w:ascii="Times New Roman" w:hAnsi="Times New Roman"/>
          <w:sz w:val="24"/>
          <w:szCs w:val="24"/>
          <w:lang w:val="ro-MD"/>
        </w:rPr>
        <w:t>inere financiară</w:t>
      </w:r>
      <w:r w:rsidR="00BE546C" w:rsidRPr="00623784">
        <w:rPr>
          <w:rFonts w:ascii="Times New Roman" w:hAnsi="Times New Roman"/>
          <w:sz w:val="24"/>
          <w:szCs w:val="24"/>
          <w:lang w:val="ro-MD"/>
        </w:rPr>
        <w:t xml:space="preserve"> a</w:t>
      </w:r>
      <w:r w:rsidR="007C106A" w:rsidRPr="00623784">
        <w:rPr>
          <w:rFonts w:ascii="Times New Roman" w:hAnsi="Times New Roman"/>
          <w:sz w:val="24"/>
          <w:szCs w:val="24"/>
          <w:lang w:val="ro-MD"/>
        </w:rPr>
        <w:t xml:space="preserve"> </w:t>
      </w:r>
      <w:r w:rsidRPr="00623784">
        <w:rPr>
          <w:rFonts w:ascii="Times New Roman" w:hAnsi="Times New Roman"/>
          <w:sz w:val="24"/>
          <w:szCs w:val="24"/>
          <w:lang w:val="ro-MD"/>
        </w:rPr>
        <w:t>proiecte</w:t>
      </w:r>
      <w:r w:rsidR="00BE546C" w:rsidRPr="00623784">
        <w:rPr>
          <w:rFonts w:ascii="Times New Roman" w:hAnsi="Times New Roman"/>
          <w:sz w:val="24"/>
          <w:szCs w:val="24"/>
          <w:lang w:val="ro-MD"/>
        </w:rPr>
        <w:t>lor</w:t>
      </w:r>
      <w:r w:rsidR="007C106A" w:rsidRPr="00623784">
        <w:rPr>
          <w:rFonts w:ascii="Times New Roman" w:hAnsi="Times New Roman"/>
          <w:sz w:val="24"/>
          <w:szCs w:val="24"/>
          <w:lang w:val="ro-MD"/>
        </w:rPr>
        <w:t xml:space="preserve"> </w:t>
      </w:r>
      <w:r w:rsidRPr="00623784">
        <w:rPr>
          <w:rFonts w:ascii="Times New Roman" w:hAnsi="Times New Roman"/>
          <w:sz w:val="24"/>
          <w:szCs w:val="24"/>
          <w:lang w:val="ro-MD"/>
        </w:rPr>
        <w:t>în cadrul</w:t>
      </w:r>
      <w:r w:rsidR="00C070BC" w:rsidRPr="00623784">
        <w:rPr>
          <w:rFonts w:ascii="Times New Roman" w:hAnsi="Times New Roman"/>
          <w:sz w:val="24"/>
          <w:szCs w:val="24"/>
          <w:lang w:val="ro-MD"/>
        </w:rPr>
        <w:t xml:space="preserve"> </w:t>
      </w:r>
      <w:r w:rsidRPr="00623784">
        <w:rPr>
          <w:rFonts w:ascii="Times New Roman" w:hAnsi="Times New Roman"/>
          <w:sz w:val="24"/>
          <w:szCs w:val="24"/>
          <w:lang w:val="ro-MD"/>
        </w:rPr>
        <w:t xml:space="preserve">programului </w:t>
      </w:r>
      <w:r w:rsidR="00B5735A" w:rsidRPr="00623784">
        <w:rPr>
          <w:rFonts w:ascii="Times New Roman" w:hAnsi="Times New Roman"/>
          <w:sz w:val="24"/>
          <w:szCs w:val="24"/>
          <w:lang w:val="ro-MD"/>
        </w:rPr>
        <w:t>DE</w:t>
      </w:r>
      <w:r w:rsidR="00E91272" w:rsidRPr="00623784">
        <w:rPr>
          <w:rFonts w:ascii="Times New Roman" w:hAnsi="Times New Roman"/>
          <w:sz w:val="24"/>
          <w:szCs w:val="24"/>
          <w:lang w:val="ro-MD"/>
        </w:rPr>
        <w:t>H</w:t>
      </w:r>
      <w:r w:rsidR="007C106A" w:rsidRPr="00623784">
        <w:rPr>
          <w:rFonts w:ascii="Times New Roman" w:hAnsi="Times New Roman"/>
          <w:sz w:val="24"/>
          <w:szCs w:val="24"/>
          <w:lang w:val="ro-MD"/>
        </w:rPr>
        <w:t>.</w:t>
      </w:r>
    </w:p>
    <w:p w14:paraId="72766865" w14:textId="3CBE2132" w:rsidR="009E66A3" w:rsidRPr="00623784" w:rsidRDefault="003774ED" w:rsidP="000E37DA">
      <w:pPr>
        <w:pStyle w:val="ListParagraph"/>
        <w:tabs>
          <w:tab w:val="left" w:pos="142"/>
        </w:tabs>
        <w:spacing w:after="60" w:line="240" w:lineRule="auto"/>
        <w:ind w:left="0" w:firstLine="270"/>
        <w:jc w:val="both"/>
        <w:rPr>
          <w:rFonts w:ascii="Times New Roman" w:hAnsi="Times New Roman"/>
          <w:sz w:val="24"/>
          <w:szCs w:val="24"/>
          <w:lang w:val="ro-MD"/>
        </w:rPr>
      </w:pPr>
      <w:r w:rsidRPr="00623784">
        <w:rPr>
          <w:rFonts w:ascii="Times New Roman" w:hAnsi="Times New Roman"/>
          <w:i/>
          <w:iCs/>
          <w:sz w:val="24"/>
          <w:szCs w:val="24"/>
          <w:lang w:val="ro-MD"/>
        </w:rPr>
        <w:t>b</w:t>
      </w:r>
      <w:r w:rsidR="00AB12CC" w:rsidRPr="00623784">
        <w:rPr>
          <w:rFonts w:ascii="Times New Roman" w:hAnsi="Times New Roman"/>
          <w:i/>
          <w:iCs/>
          <w:sz w:val="24"/>
          <w:szCs w:val="24"/>
          <w:lang w:val="ro-MD"/>
        </w:rPr>
        <w:t>eneficiar</w:t>
      </w:r>
      <w:r w:rsidRPr="00623784">
        <w:rPr>
          <w:rFonts w:ascii="Times New Roman" w:hAnsi="Times New Roman"/>
          <w:i/>
          <w:iCs/>
          <w:sz w:val="24"/>
          <w:szCs w:val="24"/>
          <w:lang w:val="ro-MD"/>
        </w:rPr>
        <w:t xml:space="preserve"> de grant</w:t>
      </w:r>
      <w:r w:rsidR="00AB12CC" w:rsidRPr="00623784">
        <w:rPr>
          <w:rFonts w:ascii="Times New Roman" w:hAnsi="Times New Roman"/>
          <w:sz w:val="24"/>
          <w:szCs w:val="24"/>
          <w:lang w:val="ro-MD"/>
        </w:rPr>
        <w:t xml:space="preserve"> – </w:t>
      </w:r>
      <w:proofErr w:type="spellStart"/>
      <w:r w:rsidRPr="00623784">
        <w:rPr>
          <w:rFonts w:ascii="Times New Roman" w:hAnsi="Times New Roman"/>
          <w:sz w:val="24"/>
          <w:szCs w:val="24"/>
          <w:lang w:val="ro-MD"/>
        </w:rPr>
        <w:t>aplicantul</w:t>
      </w:r>
      <w:proofErr w:type="spellEnd"/>
      <w:r w:rsidR="00AB12CC" w:rsidRPr="00623784">
        <w:rPr>
          <w:rFonts w:ascii="Times New Roman" w:hAnsi="Times New Roman"/>
          <w:sz w:val="24"/>
          <w:szCs w:val="24"/>
          <w:lang w:val="ro-MD"/>
        </w:rPr>
        <w:t xml:space="preserve"> </w:t>
      </w:r>
      <w:r w:rsidR="00E91272" w:rsidRPr="00623784">
        <w:rPr>
          <w:rFonts w:ascii="Times New Roman" w:hAnsi="Times New Roman"/>
          <w:sz w:val="24"/>
          <w:szCs w:val="24"/>
          <w:lang w:val="ro-MD"/>
        </w:rPr>
        <w:t>desemnat câștigător de către</w:t>
      </w:r>
      <w:r w:rsidR="00D6676E" w:rsidRPr="00623784">
        <w:rPr>
          <w:rFonts w:ascii="Times New Roman" w:hAnsi="Times New Roman"/>
          <w:sz w:val="24"/>
          <w:szCs w:val="24"/>
          <w:lang w:val="ro-MD"/>
        </w:rPr>
        <w:t xml:space="preserve"> </w:t>
      </w:r>
      <w:r w:rsidR="00622B6A" w:rsidRPr="00623784">
        <w:rPr>
          <w:rFonts w:ascii="Times New Roman" w:hAnsi="Times New Roman"/>
          <w:sz w:val="24"/>
          <w:szCs w:val="24"/>
          <w:lang w:val="ro-MD"/>
        </w:rPr>
        <w:t>Comisia de evaluare și selectare</w:t>
      </w:r>
      <w:r w:rsidR="0001663B" w:rsidRPr="00623784">
        <w:rPr>
          <w:rFonts w:ascii="Times New Roman" w:hAnsi="Times New Roman"/>
          <w:sz w:val="24"/>
          <w:szCs w:val="24"/>
          <w:lang w:val="ro-MD"/>
        </w:rPr>
        <w:t>,</w:t>
      </w:r>
      <w:r w:rsidR="00D6676E" w:rsidRPr="00623784">
        <w:rPr>
          <w:rFonts w:ascii="Times New Roman" w:hAnsi="Times New Roman"/>
          <w:sz w:val="24"/>
          <w:szCs w:val="24"/>
          <w:lang w:val="ro-MD"/>
        </w:rPr>
        <w:t xml:space="preserve"> </w:t>
      </w:r>
      <w:r w:rsidR="007C106A" w:rsidRPr="00623784">
        <w:rPr>
          <w:rFonts w:ascii="Times New Roman" w:hAnsi="Times New Roman"/>
          <w:sz w:val="24"/>
          <w:szCs w:val="24"/>
          <w:lang w:val="ro-MD"/>
        </w:rPr>
        <w:t xml:space="preserve">semnatar </w:t>
      </w:r>
      <w:r w:rsidRPr="00623784">
        <w:rPr>
          <w:rFonts w:ascii="Times New Roman" w:hAnsi="Times New Roman"/>
          <w:sz w:val="24"/>
          <w:szCs w:val="24"/>
          <w:lang w:val="ro-MD"/>
        </w:rPr>
        <w:t>al</w:t>
      </w:r>
      <w:r w:rsidR="007C106A" w:rsidRPr="00623784">
        <w:rPr>
          <w:rFonts w:ascii="Times New Roman" w:hAnsi="Times New Roman"/>
          <w:sz w:val="24"/>
          <w:szCs w:val="24"/>
          <w:lang w:val="ro-MD"/>
        </w:rPr>
        <w:t xml:space="preserve"> </w:t>
      </w:r>
      <w:r w:rsidR="00AB12CC" w:rsidRPr="00623784">
        <w:rPr>
          <w:rFonts w:ascii="Times New Roman" w:hAnsi="Times New Roman"/>
          <w:sz w:val="24"/>
          <w:szCs w:val="24"/>
          <w:lang w:val="ro-MD"/>
        </w:rPr>
        <w:t>contractul</w:t>
      </w:r>
      <w:r w:rsidR="00D6676E" w:rsidRPr="00623784">
        <w:rPr>
          <w:rFonts w:ascii="Times New Roman" w:hAnsi="Times New Roman"/>
          <w:sz w:val="24"/>
          <w:szCs w:val="24"/>
          <w:lang w:val="ro-MD"/>
        </w:rPr>
        <w:t>ui</w:t>
      </w:r>
      <w:r w:rsidR="00AB12CC" w:rsidRPr="00623784">
        <w:rPr>
          <w:rFonts w:ascii="Times New Roman" w:hAnsi="Times New Roman"/>
          <w:sz w:val="24"/>
          <w:szCs w:val="24"/>
          <w:lang w:val="ro-MD"/>
        </w:rPr>
        <w:t xml:space="preserve"> de grant</w:t>
      </w:r>
      <w:r w:rsidR="00E91272" w:rsidRPr="00623784">
        <w:rPr>
          <w:rFonts w:ascii="Times New Roman" w:hAnsi="Times New Roman"/>
          <w:sz w:val="24"/>
          <w:szCs w:val="24"/>
          <w:lang w:val="ro-MD"/>
        </w:rPr>
        <w:t xml:space="preserve">. </w:t>
      </w:r>
    </w:p>
    <w:p w14:paraId="539C3C1E" w14:textId="6F02CFDD" w:rsidR="00D6676E" w:rsidRPr="00623784" w:rsidRDefault="003774ED" w:rsidP="000E37DA">
      <w:pPr>
        <w:pStyle w:val="ListParagraph"/>
        <w:tabs>
          <w:tab w:val="left" w:pos="142"/>
        </w:tabs>
        <w:spacing w:after="60" w:line="240" w:lineRule="auto"/>
        <w:ind w:left="0" w:firstLine="270"/>
        <w:jc w:val="both"/>
        <w:rPr>
          <w:rFonts w:ascii="Times New Roman" w:hAnsi="Times New Roman"/>
          <w:sz w:val="24"/>
          <w:szCs w:val="24"/>
          <w:shd w:val="clear" w:color="auto" w:fill="FFFFFF"/>
          <w:lang w:val="ro-MD"/>
        </w:rPr>
      </w:pPr>
      <w:r w:rsidRPr="00623784">
        <w:rPr>
          <w:rFonts w:ascii="Times New Roman" w:hAnsi="Times New Roman"/>
          <w:i/>
          <w:iCs/>
          <w:sz w:val="24"/>
          <w:szCs w:val="24"/>
          <w:lang w:val="ro-MD"/>
        </w:rPr>
        <w:t xml:space="preserve">caracter inovativ </w:t>
      </w:r>
      <w:r w:rsidRPr="00623784">
        <w:rPr>
          <w:rFonts w:ascii="Times New Roman" w:hAnsi="Times New Roman"/>
          <w:sz w:val="24"/>
          <w:szCs w:val="24"/>
          <w:lang w:val="ro-MD"/>
        </w:rPr>
        <w:t xml:space="preserve">– </w:t>
      </w:r>
      <w:r w:rsidRPr="00623784">
        <w:rPr>
          <w:rFonts w:ascii="Times New Roman" w:hAnsi="Times New Roman"/>
          <w:sz w:val="24"/>
          <w:szCs w:val="24"/>
          <w:lang w:val="ro-MD" w:eastAsia="en-GB"/>
        </w:rPr>
        <w:t>procesul de îmbunătă</w:t>
      </w:r>
      <w:r w:rsidR="00E57326">
        <w:rPr>
          <w:rFonts w:ascii="Times New Roman" w:hAnsi="Times New Roman"/>
          <w:sz w:val="24"/>
          <w:szCs w:val="24"/>
          <w:lang w:val="ro-MD" w:eastAsia="en-GB"/>
        </w:rPr>
        <w:t>ț</w:t>
      </w:r>
      <w:r w:rsidRPr="00623784">
        <w:rPr>
          <w:rFonts w:ascii="Times New Roman" w:hAnsi="Times New Roman"/>
          <w:sz w:val="24"/>
          <w:szCs w:val="24"/>
          <w:lang w:val="ro-MD" w:eastAsia="en-GB"/>
        </w:rPr>
        <w:t xml:space="preserve">ire substanțială sau creare de noi produse, </w:t>
      </w:r>
      <w:r w:rsidR="00D6676E" w:rsidRPr="00623784">
        <w:rPr>
          <w:rFonts w:ascii="Times New Roman" w:hAnsi="Times New Roman"/>
          <w:sz w:val="24"/>
          <w:szCs w:val="24"/>
          <w:lang w:val="ro-MD" w:eastAsia="en-GB"/>
        </w:rPr>
        <w:t xml:space="preserve">metode, tehnologii, </w:t>
      </w:r>
      <w:r w:rsidRPr="00623784">
        <w:rPr>
          <w:rFonts w:ascii="Times New Roman" w:hAnsi="Times New Roman"/>
          <w:sz w:val="24"/>
          <w:szCs w:val="24"/>
          <w:lang w:val="ro-MD" w:eastAsia="en-GB"/>
        </w:rPr>
        <w:t xml:space="preserve">activități sau servicii care corespund necesităților practice </w:t>
      </w:r>
      <w:r w:rsidR="00E57326">
        <w:rPr>
          <w:rFonts w:ascii="Times New Roman" w:hAnsi="Times New Roman"/>
          <w:sz w:val="24"/>
          <w:szCs w:val="24"/>
          <w:lang w:val="ro-MD" w:eastAsia="en-GB"/>
        </w:rPr>
        <w:t>ș</w:t>
      </w:r>
      <w:r w:rsidRPr="00623784">
        <w:rPr>
          <w:rFonts w:ascii="Times New Roman" w:hAnsi="Times New Roman"/>
          <w:sz w:val="24"/>
          <w:szCs w:val="24"/>
          <w:lang w:val="ro-MD" w:eastAsia="en-GB"/>
        </w:rPr>
        <w:t>i cerin</w:t>
      </w:r>
      <w:r w:rsidR="00E57326">
        <w:rPr>
          <w:rFonts w:ascii="Times New Roman" w:hAnsi="Times New Roman"/>
          <w:sz w:val="24"/>
          <w:szCs w:val="24"/>
          <w:lang w:val="ro-MD" w:eastAsia="en-GB"/>
        </w:rPr>
        <w:t>ț</w:t>
      </w:r>
      <w:r w:rsidRPr="00623784">
        <w:rPr>
          <w:rFonts w:ascii="Times New Roman" w:hAnsi="Times New Roman"/>
          <w:sz w:val="24"/>
          <w:szCs w:val="24"/>
          <w:lang w:val="ro-MD" w:eastAsia="en-GB"/>
        </w:rPr>
        <w:t>elor pie</w:t>
      </w:r>
      <w:r w:rsidR="00E57326">
        <w:rPr>
          <w:rFonts w:ascii="Times New Roman" w:hAnsi="Times New Roman"/>
          <w:sz w:val="24"/>
          <w:szCs w:val="24"/>
          <w:lang w:val="ro-MD" w:eastAsia="en-GB"/>
        </w:rPr>
        <w:t>ț</w:t>
      </w:r>
      <w:r w:rsidRPr="00623784">
        <w:rPr>
          <w:rFonts w:ascii="Times New Roman" w:hAnsi="Times New Roman"/>
          <w:sz w:val="24"/>
          <w:szCs w:val="24"/>
          <w:lang w:val="ro-MD" w:eastAsia="en-GB"/>
        </w:rPr>
        <w:t>ei</w:t>
      </w:r>
      <w:r w:rsidR="00EF408F" w:rsidRPr="00623784">
        <w:rPr>
          <w:rFonts w:ascii="Times New Roman" w:hAnsi="Times New Roman"/>
          <w:sz w:val="24"/>
          <w:szCs w:val="24"/>
          <w:lang w:val="ro-MD" w:eastAsia="en-GB"/>
        </w:rPr>
        <w:t>;</w:t>
      </w:r>
    </w:p>
    <w:p w14:paraId="0C1C9E6E" w14:textId="7CA6197C" w:rsidR="00BC317F" w:rsidRPr="00623784" w:rsidRDefault="00BE546C" w:rsidP="000E37DA">
      <w:pPr>
        <w:pStyle w:val="ListParagraph"/>
        <w:tabs>
          <w:tab w:val="left" w:pos="142"/>
        </w:tabs>
        <w:spacing w:after="60" w:line="240" w:lineRule="auto"/>
        <w:ind w:left="0" w:firstLine="270"/>
        <w:jc w:val="both"/>
        <w:rPr>
          <w:rFonts w:ascii="Times New Roman" w:hAnsi="Times New Roman"/>
          <w:sz w:val="24"/>
          <w:szCs w:val="24"/>
          <w:lang w:val="ro-MD"/>
        </w:rPr>
      </w:pPr>
      <w:r w:rsidRPr="00623784">
        <w:rPr>
          <w:rStyle w:val="Emphasis"/>
          <w:rFonts w:ascii="Times New Roman" w:hAnsi="Times New Roman"/>
          <w:sz w:val="24"/>
          <w:szCs w:val="24"/>
          <w:shd w:val="clear" w:color="auto" w:fill="FFFFFF"/>
          <w:lang w:val="ro-MD"/>
        </w:rPr>
        <w:t>cerere de finanțare</w:t>
      </w:r>
      <w:r w:rsidR="00BC317F" w:rsidRPr="00623784">
        <w:rPr>
          <w:rStyle w:val="Emphasis"/>
          <w:rFonts w:ascii="Times New Roman" w:hAnsi="Times New Roman"/>
          <w:sz w:val="24"/>
          <w:szCs w:val="24"/>
          <w:shd w:val="clear" w:color="auto" w:fill="FFFFFF"/>
          <w:lang w:val="ro-MD"/>
        </w:rPr>
        <w:t xml:space="preserve"> (Anexa A)</w:t>
      </w:r>
      <w:r w:rsidRPr="00623784">
        <w:rPr>
          <w:rStyle w:val="Emphasis"/>
          <w:rFonts w:ascii="Times New Roman" w:hAnsi="Times New Roman"/>
          <w:sz w:val="24"/>
          <w:szCs w:val="24"/>
          <w:shd w:val="clear" w:color="auto" w:fill="FFFFFF"/>
          <w:lang w:val="ro-MD"/>
        </w:rPr>
        <w:t xml:space="preserve"> </w:t>
      </w:r>
      <w:r w:rsidR="003774ED" w:rsidRPr="00623784">
        <w:rPr>
          <w:rFonts w:ascii="Times New Roman" w:hAnsi="Times New Roman"/>
          <w:sz w:val="24"/>
          <w:szCs w:val="24"/>
          <w:lang w:val="ro-MD"/>
        </w:rPr>
        <w:t>–</w:t>
      </w:r>
      <w:r w:rsidRPr="00623784">
        <w:rPr>
          <w:rFonts w:ascii="Times New Roman" w:hAnsi="Times New Roman"/>
          <w:sz w:val="24"/>
          <w:szCs w:val="24"/>
          <w:lang w:val="ro-MD"/>
        </w:rPr>
        <w:t xml:space="preserve"> </w:t>
      </w:r>
      <w:r w:rsidR="00974E2A" w:rsidRPr="00623784">
        <w:rPr>
          <w:rFonts w:ascii="Times New Roman" w:hAnsi="Times New Roman"/>
          <w:sz w:val="24"/>
          <w:szCs w:val="24"/>
          <w:lang w:val="ro-MD"/>
        </w:rPr>
        <w:t>formular care include descrierea proiectului ce urmează a fi implementat (</w:t>
      </w:r>
      <w:r w:rsidR="00BC317F" w:rsidRPr="00623784">
        <w:rPr>
          <w:rFonts w:ascii="Times New Roman" w:hAnsi="Times New Roman"/>
          <w:sz w:val="24"/>
          <w:szCs w:val="24"/>
          <w:lang w:val="ro-MD"/>
        </w:rPr>
        <w:t>cadrul general; scop și obiective; beneficiari/participanți; promovare; rezultate; impact și sustenabilitate; monitorizare și evaluare; buget, ș.a.)</w:t>
      </w:r>
      <w:r w:rsidR="00EF408F" w:rsidRPr="00623784">
        <w:rPr>
          <w:rFonts w:ascii="Times New Roman" w:hAnsi="Times New Roman"/>
          <w:sz w:val="24"/>
          <w:szCs w:val="24"/>
          <w:lang w:val="ro-MD"/>
        </w:rPr>
        <w:t>;</w:t>
      </w:r>
    </w:p>
    <w:p w14:paraId="599C3D46" w14:textId="0F4A1FF8" w:rsidR="00B91D99" w:rsidRPr="00623784" w:rsidRDefault="00AB12CC" w:rsidP="000E37DA">
      <w:pPr>
        <w:pStyle w:val="ListParagraph"/>
        <w:tabs>
          <w:tab w:val="left" w:pos="142"/>
        </w:tabs>
        <w:spacing w:after="60" w:line="240" w:lineRule="auto"/>
        <w:ind w:left="0" w:firstLine="270"/>
        <w:jc w:val="both"/>
        <w:rPr>
          <w:rFonts w:ascii="Times New Roman" w:hAnsi="Times New Roman"/>
          <w:sz w:val="24"/>
          <w:szCs w:val="24"/>
          <w:lang w:val="ro-MD"/>
        </w:rPr>
      </w:pPr>
      <w:r w:rsidRPr="00623784">
        <w:rPr>
          <w:rFonts w:ascii="Times New Roman" w:hAnsi="Times New Roman"/>
          <w:i/>
          <w:iCs/>
          <w:sz w:val="24"/>
          <w:szCs w:val="24"/>
          <w:lang w:val="ro-MD"/>
        </w:rPr>
        <w:t>contract de grant </w:t>
      </w:r>
      <w:r w:rsidRPr="00623784">
        <w:rPr>
          <w:rFonts w:ascii="Times New Roman" w:hAnsi="Times New Roman"/>
          <w:sz w:val="24"/>
          <w:szCs w:val="24"/>
          <w:lang w:val="ro-MD"/>
        </w:rPr>
        <w:t>– contract încheiat</w:t>
      </w:r>
      <w:r w:rsidR="00072AC1" w:rsidRPr="00623784">
        <w:rPr>
          <w:rFonts w:ascii="Times New Roman" w:hAnsi="Times New Roman"/>
          <w:sz w:val="24"/>
          <w:szCs w:val="24"/>
          <w:lang w:val="ro-MD"/>
        </w:rPr>
        <w:t>,</w:t>
      </w:r>
      <w:r w:rsidRPr="00623784">
        <w:rPr>
          <w:rFonts w:ascii="Times New Roman" w:hAnsi="Times New Roman"/>
          <w:sz w:val="24"/>
          <w:szCs w:val="24"/>
          <w:lang w:val="ro-MD"/>
        </w:rPr>
        <w:t xml:space="preserve"> în condi</w:t>
      </w:r>
      <w:r w:rsidR="00E57326">
        <w:rPr>
          <w:rFonts w:ascii="Times New Roman" w:hAnsi="Times New Roman"/>
          <w:sz w:val="24"/>
          <w:szCs w:val="24"/>
          <w:lang w:val="ro-MD"/>
        </w:rPr>
        <w:t>ț</w:t>
      </w:r>
      <w:r w:rsidRPr="00623784">
        <w:rPr>
          <w:rFonts w:ascii="Times New Roman" w:hAnsi="Times New Roman"/>
          <w:sz w:val="24"/>
          <w:szCs w:val="24"/>
          <w:lang w:val="ro-MD"/>
        </w:rPr>
        <w:t>iile legii</w:t>
      </w:r>
      <w:r w:rsidR="00072AC1" w:rsidRPr="00623784">
        <w:rPr>
          <w:rFonts w:ascii="Times New Roman" w:hAnsi="Times New Roman"/>
          <w:sz w:val="24"/>
          <w:szCs w:val="24"/>
          <w:lang w:val="ro-MD"/>
        </w:rPr>
        <w:t>,</w:t>
      </w:r>
      <w:r w:rsidRPr="00623784">
        <w:rPr>
          <w:rFonts w:ascii="Times New Roman" w:hAnsi="Times New Roman"/>
          <w:sz w:val="24"/>
          <w:szCs w:val="24"/>
          <w:lang w:val="ro-MD"/>
        </w:rPr>
        <w:t xml:space="preserve"> între Cancelaria de Stat </w:t>
      </w:r>
      <w:proofErr w:type="spellStart"/>
      <w:r w:rsidRPr="00623784">
        <w:rPr>
          <w:rFonts w:ascii="Times New Roman" w:hAnsi="Times New Roman"/>
          <w:sz w:val="24"/>
          <w:szCs w:val="24"/>
          <w:lang w:val="ro-MD"/>
        </w:rPr>
        <w:t>şi</w:t>
      </w:r>
      <w:proofErr w:type="spellEnd"/>
      <w:r w:rsidRPr="00623784">
        <w:rPr>
          <w:rFonts w:ascii="Times New Roman" w:hAnsi="Times New Roman"/>
          <w:sz w:val="24"/>
          <w:szCs w:val="24"/>
          <w:lang w:val="ro-MD"/>
        </w:rPr>
        <w:t xml:space="preserve"> beneficiar</w:t>
      </w:r>
      <w:r w:rsidR="003774ED" w:rsidRPr="00623784">
        <w:rPr>
          <w:rFonts w:ascii="Times New Roman" w:hAnsi="Times New Roman"/>
          <w:sz w:val="24"/>
          <w:szCs w:val="24"/>
          <w:lang w:val="ro-MD"/>
        </w:rPr>
        <w:t>ul de grant</w:t>
      </w:r>
      <w:r w:rsidR="00072AC1" w:rsidRPr="00623784">
        <w:rPr>
          <w:rFonts w:ascii="Times New Roman" w:hAnsi="Times New Roman"/>
          <w:sz w:val="24"/>
          <w:szCs w:val="24"/>
          <w:lang w:val="ro-MD"/>
        </w:rPr>
        <w:t>,</w:t>
      </w:r>
      <w:r w:rsidRPr="00623784">
        <w:rPr>
          <w:rFonts w:ascii="Times New Roman" w:hAnsi="Times New Roman"/>
          <w:sz w:val="24"/>
          <w:szCs w:val="24"/>
          <w:lang w:val="ro-MD"/>
        </w:rPr>
        <w:t xml:space="preserve"> prin care părțile î</w:t>
      </w:r>
      <w:r w:rsidR="00426CA7">
        <w:rPr>
          <w:rFonts w:ascii="Times New Roman" w:hAnsi="Times New Roman"/>
          <w:sz w:val="24"/>
          <w:szCs w:val="24"/>
          <w:lang w:val="ro-MD"/>
        </w:rPr>
        <w:t>ș</w:t>
      </w:r>
      <w:r w:rsidRPr="00623784">
        <w:rPr>
          <w:rFonts w:ascii="Times New Roman" w:hAnsi="Times New Roman"/>
          <w:sz w:val="24"/>
          <w:szCs w:val="24"/>
          <w:lang w:val="ro-MD"/>
        </w:rPr>
        <w:t>i asumă angajamente reciproce orientate spre implementarea proiectului desemnat c</w:t>
      </w:r>
      <w:r w:rsidR="00BC317F" w:rsidRPr="00623784">
        <w:rPr>
          <w:rFonts w:ascii="Times New Roman" w:hAnsi="Times New Roman"/>
          <w:sz w:val="24"/>
          <w:szCs w:val="24"/>
          <w:lang w:val="ro-MD"/>
        </w:rPr>
        <w:t>â</w:t>
      </w:r>
      <w:r w:rsidRPr="00623784">
        <w:rPr>
          <w:rFonts w:ascii="Times New Roman" w:hAnsi="Times New Roman"/>
          <w:sz w:val="24"/>
          <w:szCs w:val="24"/>
          <w:lang w:val="ro-MD"/>
        </w:rPr>
        <w:t>știgător în cadrul concursului de proiecte</w:t>
      </w:r>
      <w:r w:rsidR="00EF408F" w:rsidRPr="00623784">
        <w:rPr>
          <w:rFonts w:ascii="Times New Roman" w:hAnsi="Times New Roman"/>
          <w:sz w:val="24"/>
          <w:szCs w:val="24"/>
          <w:lang w:val="ro-MD"/>
        </w:rPr>
        <w:t>;</w:t>
      </w:r>
    </w:p>
    <w:p w14:paraId="195D6604" w14:textId="34A07115" w:rsidR="00B91D99" w:rsidRPr="00623784" w:rsidRDefault="00AB12CC" w:rsidP="000E37DA">
      <w:pPr>
        <w:pStyle w:val="ListParagraph"/>
        <w:tabs>
          <w:tab w:val="left" w:pos="142"/>
        </w:tabs>
        <w:spacing w:after="0" w:line="240" w:lineRule="auto"/>
        <w:ind w:left="0" w:firstLine="270"/>
        <w:jc w:val="both"/>
        <w:rPr>
          <w:rFonts w:ascii="Times New Roman" w:hAnsi="Times New Roman"/>
          <w:sz w:val="24"/>
          <w:szCs w:val="24"/>
          <w:lang w:val="ro-MD"/>
        </w:rPr>
      </w:pPr>
      <w:r w:rsidRPr="00623784">
        <w:rPr>
          <w:rFonts w:ascii="Times New Roman" w:hAnsi="Times New Roman"/>
          <w:i/>
          <w:iCs/>
          <w:sz w:val="24"/>
          <w:szCs w:val="24"/>
          <w:lang w:val="ro-MD"/>
        </w:rPr>
        <w:t xml:space="preserve">comisie </w:t>
      </w:r>
      <w:r w:rsidRPr="00623784">
        <w:rPr>
          <w:rFonts w:ascii="Times New Roman" w:hAnsi="Times New Roman"/>
          <w:sz w:val="24"/>
          <w:szCs w:val="24"/>
          <w:lang w:val="ro-MD"/>
        </w:rPr>
        <w:t xml:space="preserve">- </w:t>
      </w:r>
      <w:r w:rsidRPr="00623784">
        <w:rPr>
          <w:rFonts w:ascii="Times New Roman" w:hAnsi="Times New Roman"/>
          <w:sz w:val="24"/>
          <w:szCs w:val="24"/>
          <w:lang w:val="ro-MD" w:eastAsia="ru-RU"/>
        </w:rPr>
        <w:t xml:space="preserve">Comisia de </w:t>
      </w:r>
      <w:r w:rsidR="00072AC1" w:rsidRPr="00623784">
        <w:rPr>
          <w:rFonts w:ascii="Times New Roman" w:hAnsi="Times New Roman"/>
          <w:sz w:val="24"/>
          <w:szCs w:val="24"/>
          <w:lang w:val="ro-MD" w:eastAsia="ru-RU"/>
        </w:rPr>
        <w:t>evaluare și selectare</w:t>
      </w:r>
      <w:r w:rsidR="009E66A3" w:rsidRPr="00623784">
        <w:rPr>
          <w:rFonts w:ascii="Times New Roman" w:hAnsi="Times New Roman"/>
          <w:sz w:val="24"/>
          <w:szCs w:val="24"/>
          <w:lang w:val="ro-MD" w:eastAsia="ru-RU"/>
        </w:rPr>
        <w:t>,</w:t>
      </w:r>
      <w:r w:rsidR="00727EC1" w:rsidRPr="00623784">
        <w:rPr>
          <w:rFonts w:ascii="Times New Roman" w:hAnsi="Times New Roman"/>
          <w:sz w:val="24"/>
          <w:szCs w:val="24"/>
          <w:lang w:val="ro-MD" w:eastAsia="ru-RU"/>
        </w:rPr>
        <w:t xml:space="preserve"> </w:t>
      </w:r>
      <w:r w:rsidR="00F06107" w:rsidRPr="00623784">
        <w:rPr>
          <w:rFonts w:ascii="Times New Roman" w:hAnsi="Times New Roman"/>
          <w:sz w:val="24"/>
          <w:szCs w:val="24"/>
          <w:lang w:val="ro-MD" w:eastAsia="ru-RU"/>
        </w:rPr>
        <w:t>organ consultativ stabilit prin Ordinul Cancelariei de Stat</w:t>
      </w:r>
      <w:r w:rsidR="0001663B" w:rsidRPr="00623784">
        <w:rPr>
          <w:rFonts w:ascii="Times New Roman" w:hAnsi="Times New Roman"/>
          <w:sz w:val="24"/>
          <w:szCs w:val="24"/>
          <w:lang w:val="ro-MD" w:eastAsia="ru-RU"/>
        </w:rPr>
        <w:t>, constituit</w:t>
      </w:r>
      <w:r w:rsidRPr="00623784">
        <w:rPr>
          <w:rFonts w:ascii="Times New Roman" w:hAnsi="Times New Roman"/>
          <w:sz w:val="24"/>
          <w:szCs w:val="24"/>
          <w:lang w:val="ro-MD" w:eastAsia="ru-RU"/>
        </w:rPr>
        <w:t xml:space="preserve"> </w:t>
      </w:r>
      <w:r w:rsidR="003774ED" w:rsidRPr="00623784">
        <w:rPr>
          <w:rFonts w:ascii="Times New Roman" w:hAnsi="Times New Roman"/>
          <w:sz w:val="24"/>
          <w:szCs w:val="24"/>
          <w:lang w:val="ro-MD" w:eastAsia="ru-RU"/>
        </w:rPr>
        <w:t>cu scopul de a</w:t>
      </w:r>
      <w:r w:rsidR="00BC317F" w:rsidRPr="00623784">
        <w:rPr>
          <w:rFonts w:ascii="Times New Roman" w:hAnsi="Times New Roman"/>
          <w:sz w:val="24"/>
          <w:szCs w:val="24"/>
          <w:lang w:val="ro-MD" w:eastAsia="ru-RU"/>
        </w:rPr>
        <w:t xml:space="preserve"> </w:t>
      </w:r>
      <w:r w:rsidRPr="00623784">
        <w:rPr>
          <w:rFonts w:ascii="Times New Roman" w:hAnsi="Times New Roman"/>
          <w:sz w:val="24"/>
          <w:szCs w:val="24"/>
          <w:lang w:val="ro-MD" w:eastAsia="ru-RU"/>
        </w:rPr>
        <w:t>coordona procesul de evaluare</w:t>
      </w:r>
      <w:r w:rsidR="00072AC1" w:rsidRPr="00623784">
        <w:rPr>
          <w:rFonts w:ascii="Times New Roman" w:hAnsi="Times New Roman"/>
          <w:sz w:val="24"/>
          <w:szCs w:val="24"/>
          <w:lang w:val="ro-MD" w:eastAsia="ru-RU"/>
        </w:rPr>
        <w:t>, selectare și aprobare</w:t>
      </w:r>
      <w:r w:rsidRPr="00623784">
        <w:rPr>
          <w:rFonts w:ascii="Times New Roman" w:hAnsi="Times New Roman"/>
          <w:sz w:val="24"/>
          <w:szCs w:val="24"/>
          <w:lang w:val="ro-MD" w:eastAsia="ru-RU"/>
        </w:rPr>
        <w:t xml:space="preserve"> a propunerilor de proiecte </w:t>
      </w:r>
      <w:r w:rsidR="00072AC1" w:rsidRPr="00623784">
        <w:rPr>
          <w:rFonts w:ascii="Times New Roman" w:hAnsi="Times New Roman"/>
          <w:sz w:val="24"/>
          <w:szCs w:val="24"/>
          <w:lang w:val="ro-MD" w:eastAsia="ru-RU"/>
        </w:rPr>
        <w:t>depuse</w:t>
      </w:r>
      <w:r w:rsidR="00560A59" w:rsidRPr="00623784">
        <w:rPr>
          <w:rFonts w:ascii="Times New Roman" w:hAnsi="Times New Roman"/>
          <w:sz w:val="24"/>
          <w:szCs w:val="24"/>
          <w:lang w:val="ro-MD" w:eastAsia="ru-RU"/>
        </w:rPr>
        <w:t>/înaintate</w:t>
      </w:r>
      <w:r w:rsidRPr="00623784">
        <w:rPr>
          <w:rFonts w:ascii="Times New Roman" w:hAnsi="Times New Roman"/>
          <w:sz w:val="24"/>
          <w:szCs w:val="24"/>
          <w:lang w:val="ro-MD" w:eastAsia="ru-RU"/>
        </w:rPr>
        <w:t xml:space="preserve"> pentru finanțare în cadrul</w:t>
      </w:r>
      <w:r w:rsidR="00C070BC" w:rsidRPr="00623784">
        <w:rPr>
          <w:rFonts w:ascii="Times New Roman" w:hAnsi="Times New Roman"/>
          <w:sz w:val="24"/>
          <w:szCs w:val="24"/>
          <w:lang w:val="ro-MD" w:eastAsia="ru-RU"/>
        </w:rPr>
        <w:t xml:space="preserve"> </w:t>
      </w:r>
      <w:r w:rsidRPr="00623784">
        <w:rPr>
          <w:rFonts w:ascii="Times New Roman" w:hAnsi="Times New Roman"/>
          <w:sz w:val="24"/>
          <w:szCs w:val="24"/>
          <w:lang w:val="ro-MD" w:eastAsia="ru-RU"/>
        </w:rPr>
        <w:t>programului</w:t>
      </w:r>
      <w:r w:rsidRPr="00623784">
        <w:rPr>
          <w:rFonts w:ascii="Times New Roman" w:hAnsi="Times New Roman"/>
          <w:bCs/>
          <w:sz w:val="24"/>
          <w:szCs w:val="24"/>
          <w:bdr w:val="none" w:sz="0" w:space="0" w:color="auto" w:frame="1"/>
          <w:lang w:val="ro-MD"/>
        </w:rPr>
        <w:t>.</w:t>
      </w:r>
    </w:p>
    <w:p w14:paraId="2A7BC158" w14:textId="0F64E6A8" w:rsidR="00256FC6" w:rsidRPr="00623784" w:rsidRDefault="00AB12CC" w:rsidP="000E37DA">
      <w:pPr>
        <w:spacing w:after="0" w:line="240" w:lineRule="auto"/>
        <w:ind w:firstLine="270"/>
        <w:jc w:val="both"/>
        <w:rPr>
          <w:rFonts w:ascii="Times New Roman" w:hAnsi="Times New Roman"/>
          <w:sz w:val="24"/>
          <w:szCs w:val="24"/>
          <w:lang w:val="ro-MD"/>
        </w:rPr>
      </w:pPr>
      <w:r w:rsidRPr="00623784">
        <w:rPr>
          <w:rFonts w:ascii="Times New Roman" w:hAnsi="Times New Roman"/>
          <w:i/>
          <w:iCs/>
          <w:sz w:val="24"/>
          <w:szCs w:val="24"/>
          <w:lang w:val="ro-MD"/>
        </w:rPr>
        <w:t>contribuți</w:t>
      </w:r>
      <w:r w:rsidR="007C106A" w:rsidRPr="00623784">
        <w:rPr>
          <w:rFonts w:ascii="Times New Roman" w:hAnsi="Times New Roman"/>
          <w:i/>
          <w:iCs/>
          <w:sz w:val="24"/>
          <w:szCs w:val="24"/>
          <w:lang w:val="ro-MD"/>
        </w:rPr>
        <w:t>e</w:t>
      </w:r>
      <w:r w:rsidRPr="00623784">
        <w:rPr>
          <w:rFonts w:ascii="Times New Roman" w:hAnsi="Times New Roman"/>
          <w:i/>
          <w:iCs/>
          <w:sz w:val="24"/>
          <w:szCs w:val="24"/>
          <w:lang w:val="ro-MD"/>
        </w:rPr>
        <w:t xml:space="preserve"> proprie</w:t>
      </w:r>
      <w:r w:rsidRPr="00623784">
        <w:rPr>
          <w:rFonts w:ascii="Times New Roman" w:hAnsi="Times New Roman"/>
          <w:sz w:val="24"/>
          <w:szCs w:val="24"/>
          <w:lang w:val="ro-MD"/>
        </w:rPr>
        <w:t> – aportul financiar/material</w:t>
      </w:r>
      <w:r w:rsidR="003774ED" w:rsidRPr="00623784">
        <w:rPr>
          <w:rFonts w:ascii="Times New Roman" w:hAnsi="Times New Roman"/>
          <w:sz w:val="24"/>
          <w:szCs w:val="24"/>
          <w:lang w:val="ro-MD"/>
        </w:rPr>
        <w:t xml:space="preserve"> voluntar</w:t>
      </w:r>
      <w:r w:rsidRPr="00623784">
        <w:rPr>
          <w:rFonts w:ascii="Times New Roman" w:hAnsi="Times New Roman"/>
          <w:sz w:val="24"/>
          <w:szCs w:val="24"/>
          <w:lang w:val="ro-MD"/>
        </w:rPr>
        <w:t xml:space="preserve"> al beneficiarului de grant</w:t>
      </w:r>
      <w:r w:rsidR="00256FC6" w:rsidRPr="00623784">
        <w:rPr>
          <w:rFonts w:ascii="Times New Roman" w:hAnsi="Times New Roman"/>
          <w:sz w:val="24"/>
          <w:szCs w:val="24"/>
          <w:lang w:val="ro-MD"/>
        </w:rPr>
        <w:t>, pentru acțiunile identificate în cadrul proiectelor finanțate în cadrul.</w:t>
      </w:r>
      <w:r w:rsidR="00BC317F" w:rsidRPr="00623784">
        <w:rPr>
          <w:rFonts w:ascii="Times New Roman" w:hAnsi="Times New Roman"/>
          <w:sz w:val="24"/>
          <w:szCs w:val="24"/>
          <w:lang w:val="ro-MD"/>
        </w:rPr>
        <w:t xml:space="preserve"> </w:t>
      </w:r>
    </w:p>
    <w:p w14:paraId="7AC5FEBD" w14:textId="31B9790D" w:rsidR="003D1F65" w:rsidRPr="00623784" w:rsidRDefault="00256FC6" w:rsidP="000E37DA">
      <w:pPr>
        <w:spacing w:after="0" w:line="240" w:lineRule="auto"/>
        <w:ind w:firstLine="270"/>
        <w:jc w:val="both"/>
        <w:rPr>
          <w:rFonts w:ascii="Times New Roman" w:hAnsi="Times New Roman"/>
          <w:sz w:val="24"/>
          <w:szCs w:val="24"/>
          <w:lang w:val="ro-MD"/>
        </w:rPr>
      </w:pPr>
      <w:r w:rsidRPr="00623784">
        <w:rPr>
          <w:rFonts w:ascii="Times New Roman" w:hAnsi="Times New Roman"/>
          <w:i/>
          <w:iCs/>
          <w:sz w:val="24"/>
          <w:szCs w:val="24"/>
          <w:lang w:val="ro-MD"/>
        </w:rPr>
        <w:t>contribuți</w:t>
      </w:r>
      <w:r w:rsidR="00BE546C" w:rsidRPr="00623784">
        <w:rPr>
          <w:rFonts w:ascii="Times New Roman" w:hAnsi="Times New Roman"/>
          <w:i/>
          <w:iCs/>
          <w:sz w:val="24"/>
          <w:szCs w:val="24"/>
          <w:lang w:val="ro-MD"/>
        </w:rPr>
        <w:t>e din partea</w:t>
      </w:r>
      <w:r w:rsidRPr="00623784">
        <w:rPr>
          <w:rFonts w:ascii="Times New Roman" w:hAnsi="Times New Roman"/>
          <w:i/>
          <w:iCs/>
          <w:sz w:val="24"/>
          <w:szCs w:val="24"/>
          <w:lang w:val="ro-MD"/>
        </w:rPr>
        <w:t xml:space="preserve">  </w:t>
      </w:r>
      <w:r w:rsidR="00AB12CC" w:rsidRPr="00623784">
        <w:rPr>
          <w:rFonts w:ascii="Times New Roman" w:hAnsi="Times New Roman"/>
          <w:sz w:val="24"/>
          <w:szCs w:val="24"/>
          <w:lang w:val="ro-MD"/>
        </w:rPr>
        <w:t xml:space="preserve"> </w:t>
      </w:r>
      <w:r w:rsidR="00AB12CC" w:rsidRPr="00623784">
        <w:rPr>
          <w:rFonts w:ascii="Times New Roman" w:hAnsi="Times New Roman"/>
          <w:i/>
          <w:iCs/>
          <w:sz w:val="24"/>
          <w:szCs w:val="24"/>
          <w:lang w:val="ro-MD"/>
        </w:rPr>
        <w:t>partenerilor</w:t>
      </w:r>
      <w:r w:rsidR="00072AC1" w:rsidRPr="00623784">
        <w:rPr>
          <w:rFonts w:ascii="Times New Roman" w:hAnsi="Times New Roman"/>
          <w:i/>
          <w:iCs/>
          <w:sz w:val="24"/>
          <w:szCs w:val="24"/>
          <w:lang w:val="ro-MD"/>
        </w:rPr>
        <w:t xml:space="preserve"> de dezvoltare/donatori</w:t>
      </w:r>
      <w:r w:rsidR="00175B9F" w:rsidRPr="00623784">
        <w:rPr>
          <w:rFonts w:ascii="Times New Roman" w:hAnsi="Times New Roman"/>
          <w:i/>
          <w:iCs/>
          <w:sz w:val="24"/>
          <w:szCs w:val="24"/>
          <w:lang w:val="ro-MD"/>
        </w:rPr>
        <w:t>lor</w:t>
      </w:r>
      <w:r w:rsidRPr="00623784">
        <w:rPr>
          <w:rFonts w:ascii="Times New Roman" w:hAnsi="Times New Roman"/>
          <w:i/>
          <w:iCs/>
          <w:sz w:val="24"/>
          <w:szCs w:val="24"/>
          <w:lang w:val="ro-MD"/>
        </w:rPr>
        <w:t xml:space="preserve"> </w:t>
      </w:r>
      <w:r w:rsidR="00BE546C" w:rsidRPr="00623784">
        <w:rPr>
          <w:rFonts w:ascii="Times New Roman" w:hAnsi="Times New Roman"/>
          <w:i/>
          <w:iCs/>
          <w:sz w:val="24"/>
          <w:szCs w:val="24"/>
          <w:lang w:val="ro-MD"/>
        </w:rPr>
        <w:t>-</w:t>
      </w:r>
      <w:r w:rsidRPr="00623784">
        <w:rPr>
          <w:rFonts w:ascii="Times New Roman" w:hAnsi="Times New Roman"/>
          <w:i/>
          <w:iCs/>
          <w:sz w:val="24"/>
          <w:szCs w:val="24"/>
          <w:lang w:val="ro-MD"/>
        </w:rPr>
        <w:t xml:space="preserve"> </w:t>
      </w:r>
      <w:r w:rsidRPr="00623784">
        <w:rPr>
          <w:rFonts w:ascii="Times New Roman" w:hAnsi="Times New Roman"/>
          <w:iCs/>
          <w:sz w:val="24"/>
          <w:szCs w:val="24"/>
          <w:lang w:val="ro-MD"/>
        </w:rPr>
        <w:t>aportul  financiar, inclusiv prin resurse umane</w:t>
      </w:r>
      <w:r w:rsidR="00EF408F" w:rsidRPr="00623784">
        <w:rPr>
          <w:rFonts w:ascii="Times New Roman" w:hAnsi="Times New Roman"/>
          <w:iCs/>
          <w:sz w:val="24"/>
          <w:szCs w:val="24"/>
          <w:lang w:val="ro-MD"/>
        </w:rPr>
        <w:t>, alocat</w:t>
      </w:r>
      <w:r w:rsidRPr="00623784">
        <w:rPr>
          <w:rFonts w:ascii="Times New Roman" w:hAnsi="Times New Roman"/>
          <w:iCs/>
          <w:sz w:val="24"/>
          <w:szCs w:val="24"/>
          <w:lang w:val="ro-MD"/>
        </w:rPr>
        <w:t xml:space="preserve"> pentru realizarea proiectelor finanțate în cadrul </w:t>
      </w:r>
      <w:r w:rsidR="000E3F4A" w:rsidRPr="00623784">
        <w:rPr>
          <w:rFonts w:ascii="Times New Roman" w:hAnsi="Times New Roman"/>
          <w:iCs/>
          <w:sz w:val="24"/>
          <w:szCs w:val="24"/>
          <w:lang w:val="ro-MD"/>
        </w:rPr>
        <w:t>p</w:t>
      </w:r>
      <w:r w:rsidRPr="00623784">
        <w:rPr>
          <w:rFonts w:ascii="Times New Roman" w:hAnsi="Times New Roman"/>
          <w:iCs/>
          <w:sz w:val="24"/>
          <w:szCs w:val="24"/>
          <w:lang w:val="ro-MD"/>
        </w:rPr>
        <w:t>rogramului</w:t>
      </w:r>
      <w:r w:rsidR="000E3F4A" w:rsidRPr="00623784">
        <w:rPr>
          <w:rFonts w:ascii="Times New Roman" w:hAnsi="Times New Roman"/>
          <w:iCs/>
          <w:sz w:val="24"/>
          <w:szCs w:val="24"/>
          <w:lang w:val="ro-MD"/>
        </w:rPr>
        <w:t>.</w:t>
      </w:r>
      <w:r w:rsidR="00AB12CC" w:rsidRPr="00623784">
        <w:rPr>
          <w:rFonts w:ascii="Times New Roman" w:hAnsi="Times New Roman"/>
          <w:sz w:val="24"/>
          <w:szCs w:val="24"/>
          <w:lang w:val="ro-MD"/>
        </w:rPr>
        <w:br/>
      </w:r>
      <w:r w:rsidR="000E37DA" w:rsidRPr="00623784">
        <w:rPr>
          <w:rFonts w:ascii="Times New Roman" w:hAnsi="Times New Roman"/>
          <w:i/>
          <w:iCs/>
          <w:sz w:val="24"/>
          <w:szCs w:val="24"/>
          <w:lang w:val="ro-MD"/>
        </w:rPr>
        <w:t xml:space="preserve">     </w:t>
      </w:r>
      <w:r w:rsidR="00AB12CC" w:rsidRPr="00623784">
        <w:rPr>
          <w:rFonts w:ascii="Times New Roman" w:hAnsi="Times New Roman"/>
          <w:i/>
          <w:iCs/>
          <w:sz w:val="24"/>
          <w:szCs w:val="24"/>
          <w:lang w:val="ro-MD"/>
        </w:rPr>
        <w:t>finanțare</w:t>
      </w:r>
      <w:r w:rsidR="00AB12CC" w:rsidRPr="00623784">
        <w:rPr>
          <w:rFonts w:ascii="Times New Roman" w:hAnsi="Times New Roman"/>
          <w:sz w:val="24"/>
          <w:szCs w:val="24"/>
          <w:lang w:val="ro-MD"/>
        </w:rPr>
        <w:t> – aloca</w:t>
      </w:r>
      <w:r w:rsidR="00426CA7">
        <w:rPr>
          <w:rFonts w:ascii="Times New Roman" w:hAnsi="Times New Roman"/>
          <w:sz w:val="24"/>
          <w:szCs w:val="24"/>
          <w:lang w:val="ro-MD"/>
        </w:rPr>
        <w:t>ț</w:t>
      </w:r>
      <w:r w:rsidR="00AB12CC" w:rsidRPr="00623784">
        <w:rPr>
          <w:rFonts w:ascii="Times New Roman" w:hAnsi="Times New Roman"/>
          <w:sz w:val="24"/>
          <w:szCs w:val="24"/>
          <w:lang w:val="ro-MD"/>
        </w:rPr>
        <w:t>ie financiară din bugetul de stat</w:t>
      </w:r>
      <w:r w:rsidRPr="00623784">
        <w:rPr>
          <w:rFonts w:ascii="Times New Roman" w:hAnsi="Times New Roman"/>
          <w:sz w:val="24"/>
          <w:szCs w:val="24"/>
          <w:lang w:val="ro-MD"/>
        </w:rPr>
        <w:t xml:space="preserve"> sau bugetul donatorilor pentru beneficiarul </w:t>
      </w:r>
      <w:r w:rsidR="003774ED" w:rsidRPr="00623784">
        <w:rPr>
          <w:rFonts w:ascii="Times New Roman" w:hAnsi="Times New Roman"/>
          <w:sz w:val="24"/>
          <w:szCs w:val="24"/>
          <w:lang w:val="ro-MD"/>
        </w:rPr>
        <w:t>de grant</w:t>
      </w:r>
      <w:r w:rsidR="00BE546C" w:rsidRPr="00623784">
        <w:rPr>
          <w:rFonts w:ascii="Times New Roman" w:hAnsi="Times New Roman"/>
          <w:sz w:val="24"/>
          <w:szCs w:val="24"/>
          <w:lang w:val="ro-MD"/>
        </w:rPr>
        <w:t>,</w:t>
      </w:r>
      <w:r w:rsidR="00BC317F" w:rsidRPr="00623784">
        <w:rPr>
          <w:rFonts w:ascii="Times New Roman" w:hAnsi="Times New Roman"/>
          <w:sz w:val="24"/>
          <w:szCs w:val="24"/>
          <w:lang w:val="ro-MD"/>
        </w:rPr>
        <w:t xml:space="preserve"> </w:t>
      </w:r>
      <w:r w:rsidR="00AB12CC" w:rsidRPr="00623784">
        <w:rPr>
          <w:rFonts w:ascii="Times New Roman" w:hAnsi="Times New Roman"/>
          <w:sz w:val="24"/>
          <w:szCs w:val="24"/>
          <w:lang w:val="ro-MD"/>
        </w:rPr>
        <w:t xml:space="preserve">în vederea acoperirii </w:t>
      </w:r>
      <w:r w:rsidR="00560A59" w:rsidRPr="00623784">
        <w:rPr>
          <w:rFonts w:ascii="Times New Roman" w:hAnsi="Times New Roman"/>
          <w:sz w:val="24"/>
          <w:szCs w:val="24"/>
          <w:lang w:val="ro-MD"/>
        </w:rPr>
        <w:t>integrale</w:t>
      </w:r>
      <w:r w:rsidR="00AB12CC" w:rsidRPr="00623784">
        <w:rPr>
          <w:rFonts w:ascii="Times New Roman" w:hAnsi="Times New Roman"/>
          <w:sz w:val="24"/>
          <w:szCs w:val="24"/>
          <w:lang w:val="ro-MD"/>
        </w:rPr>
        <w:t xml:space="preserve"> sau par</w:t>
      </w:r>
      <w:r w:rsidR="00426CA7">
        <w:rPr>
          <w:rFonts w:ascii="Times New Roman" w:hAnsi="Times New Roman"/>
          <w:sz w:val="24"/>
          <w:szCs w:val="24"/>
          <w:lang w:val="ro-MD"/>
        </w:rPr>
        <w:t>ț</w:t>
      </w:r>
      <w:r w:rsidR="00AB12CC" w:rsidRPr="00623784">
        <w:rPr>
          <w:rFonts w:ascii="Times New Roman" w:hAnsi="Times New Roman"/>
          <w:sz w:val="24"/>
          <w:szCs w:val="24"/>
          <w:lang w:val="ro-MD"/>
        </w:rPr>
        <w:t>iale a cheltuielilor</w:t>
      </w:r>
      <w:r w:rsidR="00175B9F" w:rsidRPr="00623784">
        <w:rPr>
          <w:rFonts w:ascii="Times New Roman" w:hAnsi="Times New Roman"/>
          <w:sz w:val="24"/>
          <w:szCs w:val="24"/>
          <w:lang w:val="ro-MD"/>
        </w:rPr>
        <w:t xml:space="preserve"> destinate implementării </w:t>
      </w:r>
      <w:r w:rsidR="00AB12CC" w:rsidRPr="00623784">
        <w:rPr>
          <w:rFonts w:ascii="Times New Roman" w:hAnsi="Times New Roman"/>
          <w:sz w:val="24"/>
          <w:szCs w:val="24"/>
          <w:lang w:val="ro-MD"/>
        </w:rPr>
        <w:t>proiectului în cadrul</w:t>
      </w:r>
      <w:r w:rsidR="00C070BC" w:rsidRPr="00623784">
        <w:rPr>
          <w:rFonts w:ascii="Times New Roman" w:hAnsi="Times New Roman"/>
          <w:sz w:val="24"/>
          <w:szCs w:val="24"/>
          <w:lang w:val="ro-MD"/>
        </w:rPr>
        <w:t xml:space="preserve"> </w:t>
      </w:r>
      <w:r w:rsidR="00AB12CC" w:rsidRPr="00623784">
        <w:rPr>
          <w:rFonts w:ascii="Times New Roman" w:hAnsi="Times New Roman"/>
          <w:sz w:val="24"/>
          <w:szCs w:val="24"/>
          <w:lang w:val="ro-MD"/>
        </w:rPr>
        <w:t>programului</w:t>
      </w:r>
      <w:r w:rsidR="00072AC1" w:rsidRPr="00623784">
        <w:rPr>
          <w:rFonts w:ascii="Times New Roman" w:hAnsi="Times New Roman"/>
          <w:sz w:val="24"/>
          <w:szCs w:val="24"/>
          <w:lang w:val="ro-MD"/>
        </w:rPr>
        <w:t>.</w:t>
      </w:r>
    </w:p>
    <w:p w14:paraId="43CFE94E" w14:textId="611705B4" w:rsidR="007C106A" w:rsidRPr="00623784" w:rsidRDefault="007C106A" w:rsidP="000E37DA">
      <w:pPr>
        <w:tabs>
          <w:tab w:val="left" w:pos="142"/>
        </w:tabs>
        <w:spacing w:after="0" w:line="240" w:lineRule="auto"/>
        <w:ind w:firstLine="270"/>
        <w:jc w:val="both"/>
        <w:rPr>
          <w:rFonts w:ascii="Times New Roman" w:hAnsi="Times New Roman"/>
          <w:sz w:val="24"/>
          <w:szCs w:val="24"/>
          <w:lang w:val="ro-MD"/>
        </w:rPr>
      </w:pPr>
      <w:r w:rsidRPr="00623784">
        <w:rPr>
          <w:rStyle w:val="Emphasis"/>
          <w:rFonts w:ascii="Times New Roman" w:hAnsi="Times New Roman"/>
          <w:sz w:val="24"/>
          <w:szCs w:val="24"/>
          <w:shd w:val="clear" w:color="auto" w:fill="FFFFFF"/>
          <w:lang w:val="ro-MD"/>
        </w:rPr>
        <w:t>plan de acțiuni</w:t>
      </w:r>
      <w:r w:rsidR="00BC317F" w:rsidRPr="00623784">
        <w:rPr>
          <w:rStyle w:val="Emphasis"/>
          <w:rFonts w:ascii="Times New Roman" w:hAnsi="Times New Roman"/>
          <w:sz w:val="24"/>
          <w:szCs w:val="24"/>
          <w:shd w:val="clear" w:color="auto" w:fill="FFFFFF"/>
          <w:lang w:val="ro-MD"/>
        </w:rPr>
        <w:t xml:space="preserve"> (anexa B) </w:t>
      </w:r>
      <w:r w:rsidR="00BC317F" w:rsidRPr="00623784">
        <w:rPr>
          <w:rStyle w:val="Emphasis"/>
          <w:rFonts w:ascii="Times New Roman" w:hAnsi="Times New Roman"/>
          <w:i w:val="0"/>
          <w:sz w:val="24"/>
          <w:szCs w:val="24"/>
          <w:shd w:val="clear" w:color="auto" w:fill="FFFFFF"/>
          <w:lang w:val="ro-MD"/>
        </w:rPr>
        <w:t>–</w:t>
      </w:r>
      <w:r w:rsidR="00BC317F" w:rsidRPr="00623784">
        <w:rPr>
          <w:rStyle w:val="Emphasis"/>
          <w:rFonts w:ascii="Times New Roman" w:hAnsi="Times New Roman"/>
          <w:sz w:val="24"/>
          <w:szCs w:val="24"/>
          <w:shd w:val="clear" w:color="auto" w:fill="FFFFFF"/>
          <w:lang w:val="ro-MD"/>
        </w:rPr>
        <w:t xml:space="preserve"> </w:t>
      </w:r>
      <w:r w:rsidR="00BC317F" w:rsidRPr="00623784">
        <w:rPr>
          <w:rStyle w:val="Emphasis"/>
          <w:rFonts w:ascii="Times New Roman" w:hAnsi="Times New Roman"/>
          <w:i w:val="0"/>
          <w:sz w:val="24"/>
          <w:szCs w:val="24"/>
          <w:shd w:val="clear" w:color="auto" w:fill="FFFFFF"/>
          <w:lang w:val="ro-MD"/>
        </w:rPr>
        <w:t>formular care descrie etapele de realizare a proie</w:t>
      </w:r>
      <w:r w:rsidR="00D112DE" w:rsidRPr="00623784">
        <w:rPr>
          <w:rStyle w:val="Emphasis"/>
          <w:rFonts w:ascii="Times New Roman" w:hAnsi="Times New Roman"/>
          <w:i w:val="0"/>
          <w:sz w:val="24"/>
          <w:szCs w:val="24"/>
          <w:shd w:val="clear" w:color="auto" w:fill="FFFFFF"/>
          <w:lang w:val="ro-MD"/>
        </w:rPr>
        <w:t>c</w:t>
      </w:r>
      <w:r w:rsidR="00BC317F" w:rsidRPr="00623784">
        <w:rPr>
          <w:rStyle w:val="Emphasis"/>
          <w:rFonts w:ascii="Times New Roman" w:hAnsi="Times New Roman"/>
          <w:i w:val="0"/>
          <w:sz w:val="24"/>
          <w:szCs w:val="24"/>
          <w:shd w:val="clear" w:color="auto" w:fill="FFFFFF"/>
          <w:lang w:val="ro-MD"/>
        </w:rPr>
        <w:t xml:space="preserve">tului (obiective; acțiuni; activități; buget planificat; sursa de finanțare; indicatori de rezultat/produs; </w:t>
      </w:r>
      <w:r w:rsidR="00D112DE" w:rsidRPr="00623784">
        <w:rPr>
          <w:rStyle w:val="Emphasis"/>
          <w:rFonts w:ascii="Times New Roman" w:hAnsi="Times New Roman"/>
          <w:i w:val="0"/>
          <w:sz w:val="24"/>
          <w:szCs w:val="24"/>
          <w:shd w:val="clear" w:color="auto" w:fill="FFFFFF"/>
          <w:lang w:val="ro-MD"/>
        </w:rPr>
        <w:t xml:space="preserve">termen de realizare; </w:t>
      </w:r>
      <w:r w:rsidR="00BC317F" w:rsidRPr="00623784">
        <w:rPr>
          <w:rStyle w:val="Emphasis"/>
          <w:rFonts w:ascii="Times New Roman" w:hAnsi="Times New Roman"/>
          <w:i w:val="0"/>
          <w:sz w:val="24"/>
          <w:szCs w:val="24"/>
          <w:shd w:val="clear" w:color="auto" w:fill="FFFFFF"/>
          <w:lang w:val="ro-MD"/>
        </w:rPr>
        <w:t xml:space="preserve">responsabili și părți implicate; riscuri; măsuri de </w:t>
      </w:r>
      <w:r w:rsidR="00D112DE" w:rsidRPr="00623784">
        <w:rPr>
          <w:rStyle w:val="Emphasis"/>
          <w:rFonts w:ascii="Times New Roman" w:hAnsi="Times New Roman"/>
          <w:i w:val="0"/>
          <w:sz w:val="24"/>
          <w:szCs w:val="24"/>
          <w:shd w:val="clear" w:color="auto" w:fill="FFFFFF"/>
          <w:lang w:val="ro-MD"/>
        </w:rPr>
        <w:t>diminuare</w:t>
      </w:r>
      <w:r w:rsidR="00BC317F" w:rsidRPr="00623784">
        <w:rPr>
          <w:rStyle w:val="Emphasis"/>
          <w:rFonts w:ascii="Times New Roman" w:hAnsi="Times New Roman"/>
          <w:i w:val="0"/>
          <w:sz w:val="24"/>
          <w:szCs w:val="24"/>
          <w:shd w:val="clear" w:color="auto" w:fill="FFFFFF"/>
          <w:lang w:val="ro-MD"/>
        </w:rPr>
        <w:t xml:space="preserve"> a riscurilor</w:t>
      </w:r>
      <w:r w:rsidR="00D112DE" w:rsidRPr="00623784">
        <w:rPr>
          <w:rStyle w:val="Emphasis"/>
          <w:rFonts w:ascii="Times New Roman" w:hAnsi="Times New Roman"/>
          <w:i w:val="0"/>
          <w:sz w:val="24"/>
          <w:szCs w:val="24"/>
          <w:shd w:val="clear" w:color="auto" w:fill="FFFFFF"/>
          <w:lang w:val="ro-MD"/>
        </w:rPr>
        <w:t>)</w:t>
      </w:r>
      <w:r w:rsidR="00BC317F" w:rsidRPr="00623784">
        <w:rPr>
          <w:rStyle w:val="Emphasis"/>
          <w:rFonts w:ascii="Times New Roman" w:hAnsi="Times New Roman"/>
          <w:i w:val="0"/>
          <w:sz w:val="24"/>
          <w:szCs w:val="24"/>
          <w:shd w:val="clear" w:color="auto" w:fill="FFFFFF"/>
          <w:lang w:val="ro-MD"/>
        </w:rPr>
        <w:t>.</w:t>
      </w:r>
    </w:p>
    <w:p w14:paraId="0F407715" w14:textId="4117CC7A" w:rsidR="00142095" w:rsidRPr="00623784" w:rsidRDefault="00142095" w:rsidP="000E37DA">
      <w:pPr>
        <w:spacing w:after="0" w:line="240" w:lineRule="auto"/>
        <w:ind w:firstLine="270"/>
        <w:jc w:val="both"/>
        <w:rPr>
          <w:rFonts w:ascii="Times New Roman" w:hAnsi="Times New Roman"/>
          <w:sz w:val="24"/>
          <w:szCs w:val="24"/>
          <w:lang w:val="ro-MD"/>
        </w:rPr>
      </w:pPr>
      <w:r w:rsidRPr="00623784">
        <w:rPr>
          <w:rFonts w:ascii="Times New Roman" w:hAnsi="Times New Roman"/>
          <w:i/>
          <w:iCs/>
          <w:sz w:val="24"/>
          <w:szCs w:val="24"/>
          <w:lang w:val="ro-MD"/>
        </w:rPr>
        <w:t>proiect –</w:t>
      </w:r>
      <w:r w:rsidRPr="00623784">
        <w:rPr>
          <w:rFonts w:ascii="Times New Roman" w:hAnsi="Times New Roman"/>
          <w:sz w:val="24"/>
          <w:szCs w:val="24"/>
          <w:lang w:val="ro-MD"/>
        </w:rPr>
        <w:t xml:space="preserve"> </w:t>
      </w:r>
      <w:r w:rsidR="00430C05" w:rsidRPr="00623784">
        <w:rPr>
          <w:rFonts w:ascii="Times New Roman" w:hAnsi="Times New Roman"/>
          <w:sz w:val="24"/>
          <w:szCs w:val="24"/>
          <w:lang w:val="ro-MD"/>
        </w:rPr>
        <w:t>un proces unic, constând într-o mulțime de activi</w:t>
      </w:r>
      <w:r w:rsidR="00E57326">
        <w:rPr>
          <w:rFonts w:ascii="Times New Roman" w:hAnsi="Times New Roman"/>
          <w:sz w:val="24"/>
          <w:szCs w:val="24"/>
          <w:lang w:val="ro-MD"/>
        </w:rPr>
        <w:t>t</w:t>
      </w:r>
      <w:r w:rsidR="00430C05" w:rsidRPr="00623784">
        <w:rPr>
          <w:rFonts w:ascii="Times New Roman" w:hAnsi="Times New Roman"/>
          <w:sz w:val="24"/>
          <w:szCs w:val="24"/>
          <w:lang w:val="ro-MD"/>
        </w:rPr>
        <w:t>ăți coordonate și controlate, cu termene de începere și de terminare, care garantează realizarea unui obiectiv conform cerințelor specificate incluzând restricții de timp, cost, resurse.</w:t>
      </w:r>
    </w:p>
    <w:p w14:paraId="48A64A7E" w14:textId="0E5FBAD3" w:rsidR="007C106A" w:rsidRPr="00623784" w:rsidRDefault="007C106A" w:rsidP="000E37DA">
      <w:pPr>
        <w:spacing w:after="0" w:line="240" w:lineRule="auto"/>
        <w:ind w:firstLine="270"/>
        <w:jc w:val="both"/>
        <w:rPr>
          <w:rFonts w:ascii="Times New Roman" w:hAnsi="Times New Roman"/>
          <w:sz w:val="24"/>
          <w:szCs w:val="24"/>
          <w:lang w:val="ro-MD"/>
        </w:rPr>
      </w:pPr>
      <w:r w:rsidRPr="00623784">
        <w:rPr>
          <w:rFonts w:ascii="Times New Roman" w:hAnsi="Times New Roman"/>
          <w:i/>
          <w:sz w:val="24"/>
          <w:szCs w:val="24"/>
          <w:lang w:val="ro-MD"/>
        </w:rPr>
        <w:t>raport final</w:t>
      </w:r>
      <w:r w:rsidRPr="00623784">
        <w:rPr>
          <w:rFonts w:ascii="Times New Roman" w:hAnsi="Times New Roman"/>
          <w:sz w:val="24"/>
          <w:szCs w:val="24"/>
          <w:lang w:val="ro-MD"/>
        </w:rPr>
        <w:t xml:space="preserve"> </w:t>
      </w:r>
      <w:r w:rsidR="00BC317F" w:rsidRPr="00623784">
        <w:rPr>
          <w:rFonts w:ascii="Times New Roman" w:hAnsi="Times New Roman"/>
          <w:sz w:val="24"/>
          <w:szCs w:val="24"/>
          <w:lang w:val="ro-MD"/>
        </w:rPr>
        <w:t xml:space="preserve">(anexa C) </w:t>
      </w:r>
      <w:r w:rsidR="00D112DE" w:rsidRPr="00623784">
        <w:rPr>
          <w:rFonts w:ascii="Times New Roman" w:hAnsi="Times New Roman"/>
          <w:sz w:val="24"/>
          <w:szCs w:val="24"/>
          <w:lang w:val="ro-MD"/>
        </w:rPr>
        <w:t>–</w:t>
      </w:r>
      <w:r w:rsidRPr="00623784">
        <w:rPr>
          <w:rFonts w:ascii="Times New Roman" w:hAnsi="Times New Roman"/>
          <w:sz w:val="24"/>
          <w:szCs w:val="24"/>
          <w:lang w:val="ro-MD"/>
        </w:rPr>
        <w:t xml:space="preserve"> </w:t>
      </w:r>
      <w:r w:rsidR="00D112DE" w:rsidRPr="00623784">
        <w:rPr>
          <w:rFonts w:ascii="Times New Roman" w:hAnsi="Times New Roman"/>
          <w:sz w:val="24"/>
          <w:szCs w:val="24"/>
          <w:lang w:val="ro-MD"/>
        </w:rPr>
        <w:t>formular elaborat în baza planului de acțiuni (anexa B) care descrie nivelul de realizare a proiectului (</w:t>
      </w:r>
      <w:r w:rsidR="00D112DE" w:rsidRPr="00623784">
        <w:rPr>
          <w:rStyle w:val="Emphasis"/>
          <w:rFonts w:ascii="Times New Roman" w:hAnsi="Times New Roman"/>
          <w:i w:val="0"/>
          <w:sz w:val="24"/>
          <w:szCs w:val="24"/>
          <w:shd w:val="clear" w:color="auto" w:fill="FFFFFF"/>
          <w:lang w:val="ro-MD"/>
        </w:rPr>
        <w:t>obiective; acțiuni; activități; buget planificat; buget realizat; sursa de finanțare; indicatori de rezultat/produs; termen de realizare; responsabili și părți implicate; riscuri; nivel de realizare a acțiunilor; observații).</w:t>
      </w:r>
      <w:r w:rsidRPr="00623784">
        <w:rPr>
          <w:rFonts w:ascii="Times New Roman" w:hAnsi="Times New Roman"/>
          <w:sz w:val="24"/>
          <w:szCs w:val="24"/>
          <w:lang w:val="ro-MD"/>
        </w:rPr>
        <w:br/>
      </w:r>
    </w:p>
    <w:p w14:paraId="551544F0" w14:textId="4AFAAA57" w:rsidR="00B91D99" w:rsidRPr="00623784" w:rsidRDefault="00757F98" w:rsidP="00D81FFB">
      <w:pPr>
        <w:pStyle w:val="ListParagraph"/>
        <w:numPr>
          <w:ilvl w:val="0"/>
          <w:numId w:val="27"/>
        </w:numPr>
        <w:tabs>
          <w:tab w:val="left" w:pos="142"/>
        </w:tabs>
        <w:spacing w:after="60" w:line="240" w:lineRule="auto"/>
        <w:ind w:left="284" w:hanging="284"/>
        <w:jc w:val="both"/>
        <w:rPr>
          <w:rFonts w:ascii="Times New Roman" w:hAnsi="Times New Roman"/>
          <w:color w:val="000000"/>
          <w:sz w:val="24"/>
          <w:szCs w:val="24"/>
          <w:lang w:val="ro-MD"/>
        </w:rPr>
      </w:pPr>
      <w:r w:rsidRPr="00623784">
        <w:rPr>
          <w:rFonts w:ascii="Times New Roman" w:hAnsi="Times New Roman"/>
          <w:color w:val="000000"/>
          <w:sz w:val="24"/>
          <w:szCs w:val="24"/>
          <w:lang w:val="ro-MD"/>
        </w:rPr>
        <w:t>Precondițiile pentru finanțare sunt</w:t>
      </w:r>
      <w:r w:rsidR="00AB12CC" w:rsidRPr="00623784">
        <w:rPr>
          <w:rFonts w:ascii="Times New Roman" w:hAnsi="Times New Roman"/>
          <w:color w:val="000000"/>
          <w:sz w:val="24"/>
          <w:szCs w:val="24"/>
          <w:lang w:val="ro-MD"/>
        </w:rPr>
        <w:t>:</w:t>
      </w:r>
    </w:p>
    <w:p w14:paraId="2C027E49" w14:textId="6BB0B592" w:rsidR="00B91D99" w:rsidRPr="00623784" w:rsidRDefault="00AB12CC" w:rsidP="000E37DA">
      <w:pPr>
        <w:pStyle w:val="ListParagraph"/>
        <w:spacing w:after="60" w:line="240" w:lineRule="auto"/>
        <w:ind w:left="0" w:firstLine="270"/>
        <w:jc w:val="both"/>
        <w:rPr>
          <w:rFonts w:ascii="Times New Roman" w:hAnsi="Times New Roman"/>
          <w:color w:val="000000"/>
          <w:sz w:val="24"/>
          <w:szCs w:val="24"/>
          <w:lang w:val="ro-MD"/>
        </w:rPr>
      </w:pPr>
      <w:r w:rsidRPr="00623784">
        <w:rPr>
          <w:rFonts w:ascii="Times New Roman" w:hAnsi="Times New Roman"/>
          <w:i/>
          <w:iCs/>
          <w:color w:val="000000"/>
          <w:sz w:val="24"/>
          <w:szCs w:val="24"/>
          <w:lang w:val="ro-MD"/>
        </w:rPr>
        <w:t>transparența </w:t>
      </w:r>
      <w:r w:rsidRPr="00623784">
        <w:rPr>
          <w:rFonts w:ascii="Times New Roman" w:hAnsi="Times New Roman"/>
          <w:color w:val="000000"/>
          <w:sz w:val="24"/>
          <w:szCs w:val="24"/>
          <w:lang w:val="ro-MD"/>
        </w:rPr>
        <w:t xml:space="preserve">– oferirea de către BRD a tuturor informațiilor privind organizarea </w:t>
      </w:r>
      <w:r w:rsidR="00E57326">
        <w:rPr>
          <w:rFonts w:ascii="Times New Roman" w:hAnsi="Times New Roman"/>
          <w:color w:val="000000"/>
          <w:sz w:val="24"/>
          <w:szCs w:val="24"/>
          <w:lang w:val="ro-MD"/>
        </w:rPr>
        <w:t>ș</w:t>
      </w:r>
      <w:r w:rsidRPr="00623784">
        <w:rPr>
          <w:rFonts w:ascii="Times New Roman" w:hAnsi="Times New Roman"/>
          <w:color w:val="000000"/>
          <w:sz w:val="24"/>
          <w:szCs w:val="24"/>
          <w:lang w:val="ro-MD"/>
        </w:rPr>
        <w:t xml:space="preserve">i desfășurarea concursului de proiecte, în vederea informării părților interesate în mod deschis </w:t>
      </w:r>
      <w:r w:rsidR="00E57326">
        <w:rPr>
          <w:rFonts w:ascii="Times New Roman" w:hAnsi="Times New Roman"/>
          <w:color w:val="000000"/>
          <w:sz w:val="24"/>
          <w:szCs w:val="24"/>
          <w:lang w:val="ro-MD"/>
        </w:rPr>
        <w:t>ș</w:t>
      </w:r>
      <w:r w:rsidRPr="00623784">
        <w:rPr>
          <w:rFonts w:ascii="Times New Roman" w:hAnsi="Times New Roman"/>
          <w:color w:val="000000"/>
          <w:sz w:val="24"/>
          <w:szCs w:val="24"/>
          <w:lang w:val="ro-MD"/>
        </w:rPr>
        <w:t>i explicit.</w:t>
      </w:r>
      <w:r w:rsidRPr="00623784">
        <w:rPr>
          <w:rFonts w:ascii="Times New Roman" w:hAnsi="Times New Roman"/>
          <w:color w:val="000000"/>
          <w:sz w:val="24"/>
          <w:szCs w:val="24"/>
          <w:lang w:val="ro-MD"/>
        </w:rPr>
        <w:br/>
      </w:r>
      <w:r w:rsidR="000E37DA" w:rsidRPr="00623784">
        <w:rPr>
          <w:rFonts w:ascii="Times New Roman" w:hAnsi="Times New Roman"/>
          <w:i/>
          <w:iCs/>
          <w:color w:val="000000"/>
          <w:sz w:val="24"/>
          <w:szCs w:val="24"/>
          <w:lang w:val="ro-MD"/>
        </w:rPr>
        <w:t xml:space="preserve">    </w:t>
      </w:r>
      <w:r w:rsidRPr="00623784">
        <w:rPr>
          <w:rFonts w:ascii="Times New Roman" w:hAnsi="Times New Roman"/>
          <w:i/>
          <w:iCs/>
          <w:color w:val="000000"/>
          <w:sz w:val="24"/>
          <w:szCs w:val="24"/>
          <w:lang w:val="ro-MD"/>
        </w:rPr>
        <w:t>liberul acces</w:t>
      </w:r>
      <w:r w:rsidRPr="00623784">
        <w:rPr>
          <w:rFonts w:ascii="Times New Roman" w:hAnsi="Times New Roman"/>
          <w:color w:val="000000"/>
          <w:sz w:val="24"/>
          <w:szCs w:val="24"/>
          <w:lang w:val="ro-MD"/>
        </w:rPr>
        <w:t xml:space="preserve"> – asigurarea condițiilor în mod nediscriminatoriu pentru ca oricare </w:t>
      </w:r>
      <w:proofErr w:type="spellStart"/>
      <w:r w:rsidRPr="00623784">
        <w:rPr>
          <w:rFonts w:ascii="Times New Roman" w:hAnsi="Times New Roman"/>
          <w:color w:val="000000"/>
          <w:sz w:val="24"/>
          <w:szCs w:val="24"/>
          <w:lang w:val="ro-MD"/>
        </w:rPr>
        <w:t>aplicant</w:t>
      </w:r>
      <w:proofErr w:type="spellEnd"/>
      <w:r w:rsidRPr="00623784">
        <w:rPr>
          <w:rFonts w:ascii="Times New Roman" w:hAnsi="Times New Roman"/>
          <w:color w:val="000000"/>
          <w:sz w:val="24"/>
          <w:szCs w:val="24"/>
          <w:lang w:val="ro-MD"/>
        </w:rPr>
        <w:t xml:space="preserve"> să-și exercite dreptul de a aplica </w:t>
      </w:r>
      <w:proofErr w:type="spellStart"/>
      <w:r w:rsidRPr="00623784">
        <w:rPr>
          <w:rFonts w:ascii="Times New Roman" w:hAnsi="Times New Roman"/>
          <w:color w:val="000000"/>
          <w:sz w:val="24"/>
          <w:szCs w:val="24"/>
          <w:lang w:val="ro-MD"/>
        </w:rPr>
        <w:t>şi</w:t>
      </w:r>
      <w:proofErr w:type="spellEnd"/>
      <w:r w:rsidRPr="00623784">
        <w:rPr>
          <w:rFonts w:ascii="Times New Roman" w:hAnsi="Times New Roman"/>
          <w:color w:val="000000"/>
          <w:sz w:val="24"/>
          <w:szCs w:val="24"/>
          <w:lang w:val="ro-MD"/>
        </w:rPr>
        <w:t xml:space="preserve"> de a deveni beneficiar.</w:t>
      </w:r>
      <w:r w:rsidRPr="00623784">
        <w:rPr>
          <w:rFonts w:ascii="Times New Roman" w:hAnsi="Times New Roman"/>
          <w:color w:val="000000"/>
          <w:sz w:val="24"/>
          <w:szCs w:val="24"/>
          <w:lang w:val="ro-MD"/>
        </w:rPr>
        <w:br/>
      </w:r>
      <w:r w:rsidR="000E37DA" w:rsidRPr="00623784">
        <w:rPr>
          <w:rFonts w:ascii="Times New Roman" w:hAnsi="Times New Roman"/>
          <w:i/>
          <w:iCs/>
          <w:color w:val="000000"/>
          <w:sz w:val="24"/>
          <w:szCs w:val="24"/>
          <w:lang w:val="ro-MD"/>
        </w:rPr>
        <w:t xml:space="preserve">    </w:t>
      </w:r>
      <w:r w:rsidRPr="00623784">
        <w:rPr>
          <w:rFonts w:ascii="Times New Roman" w:hAnsi="Times New Roman"/>
          <w:i/>
          <w:iCs/>
          <w:color w:val="000000"/>
          <w:sz w:val="24"/>
          <w:szCs w:val="24"/>
          <w:lang w:val="ro-MD"/>
        </w:rPr>
        <w:t>neretroactivitatea </w:t>
      </w:r>
      <w:r w:rsidRPr="00623784">
        <w:rPr>
          <w:rFonts w:ascii="Times New Roman" w:hAnsi="Times New Roman"/>
          <w:color w:val="000000"/>
          <w:sz w:val="24"/>
          <w:szCs w:val="24"/>
          <w:lang w:val="ro-MD"/>
        </w:rPr>
        <w:t xml:space="preserve">– excluderea posibilității </w:t>
      </w:r>
      <w:r w:rsidR="00683394" w:rsidRPr="00623784">
        <w:rPr>
          <w:rFonts w:ascii="Times New Roman" w:hAnsi="Times New Roman"/>
          <w:color w:val="000000"/>
          <w:sz w:val="24"/>
          <w:szCs w:val="24"/>
          <w:lang w:val="ro-MD"/>
        </w:rPr>
        <w:t xml:space="preserve">alocării </w:t>
      </w:r>
      <w:r w:rsidRPr="00623784">
        <w:rPr>
          <w:rFonts w:ascii="Times New Roman" w:hAnsi="Times New Roman"/>
          <w:color w:val="000000"/>
          <w:sz w:val="24"/>
          <w:szCs w:val="24"/>
          <w:lang w:val="ro-MD"/>
        </w:rPr>
        <w:t>fondurilor nerambursabile unei activități a cărei executare a fost deja începută sau finalizată la data încheierii contractului de grant.</w:t>
      </w:r>
      <w:r w:rsidRPr="00623784">
        <w:rPr>
          <w:rFonts w:ascii="Times New Roman" w:hAnsi="Times New Roman"/>
          <w:color w:val="000000"/>
          <w:sz w:val="24"/>
          <w:szCs w:val="24"/>
          <w:lang w:val="ro-MD"/>
        </w:rPr>
        <w:br/>
      </w:r>
      <w:r w:rsidR="000E37DA" w:rsidRPr="00623784">
        <w:rPr>
          <w:rFonts w:ascii="Times New Roman" w:hAnsi="Times New Roman"/>
          <w:i/>
          <w:iCs/>
          <w:color w:val="000000"/>
          <w:sz w:val="24"/>
          <w:szCs w:val="24"/>
          <w:lang w:val="ro-MD"/>
        </w:rPr>
        <w:lastRenderedPageBreak/>
        <w:t xml:space="preserve">    </w:t>
      </w:r>
      <w:r w:rsidRPr="00623784">
        <w:rPr>
          <w:rFonts w:ascii="Times New Roman" w:hAnsi="Times New Roman"/>
          <w:i/>
          <w:iCs/>
          <w:color w:val="000000"/>
          <w:sz w:val="24"/>
          <w:szCs w:val="24"/>
          <w:lang w:val="ro-MD"/>
        </w:rPr>
        <w:t>finanțarea în limitele bugetului alocat </w:t>
      </w:r>
      <w:r w:rsidRPr="00623784">
        <w:rPr>
          <w:rFonts w:ascii="Times New Roman" w:hAnsi="Times New Roman"/>
          <w:color w:val="000000"/>
          <w:sz w:val="24"/>
          <w:szCs w:val="24"/>
          <w:lang w:val="ro-MD"/>
        </w:rPr>
        <w:t xml:space="preserve">– încheierea contractelor de </w:t>
      </w:r>
      <w:r w:rsidR="00487482" w:rsidRPr="00623784">
        <w:rPr>
          <w:rFonts w:ascii="Times New Roman" w:hAnsi="Times New Roman"/>
          <w:color w:val="000000"/>
          <w:sz w:val="24"/>
          <w:szCs w:val="24"/>
          <w:lang w:val="ro-MD"/>
        </w:rPr>
        <w:t xml:space="preserve">grant </w:t>
      </w:r>
      <w:r w:rsidRPr="00623784">
        <w:rPr>
          <w:rFonts w:ascii="Times New Roman" w:hAnsi="Times New Roman"/>
          <w:color w:val="000000"/>
          <w:sz w:val="24"/>
          <w:szCs w:val="24"/>
          <w:lang w:val="ro-MD"/>
        </w:rPr>
        <w:t xml:space="preserve">în limita mijloacelor financiare aprobate în buget pentru finanțarea proiectelor în cadrul </w:t>
      </w:r>
      <w:r w:rsidR="003774ED" w:rsidRPr="00623784">
        <w:rPr>
          <w:rFonts w:ascii="Times New Roman" w:hAnsi="Times New Roman"/>
          <w:color w:val="000000"/>
          <w:sz w:val="24"/>
          <w:szCs w:val="24"/>
          <w:lang w:val="ro-MD"/>
        </w:rPr>
        <w:t>programului</w:t>
      </w:r>
      <w:r w:rsidRPr="00623784">
        <w:rPr>
          <w:rFonts w:ascii="Times New Roman" w:hAnsi="Times New Roman"/>
          <w:color w:val="000000"/>
          <w:sz w:val="24"/>
          <w:szCs w:val="24"/>
          <w:lang w:val="ro-MD"/>
        </w:rPr>
        <w:t>.</w:t>
      </w:r>
      <w:r w:rsidRPr="00623784">
        <w:rPr>
          <w:rFonts w:ascii="Times New Roman" w:hAnsi="Times New Roman"/>
          <w:color w:val="000000"/>
          <w:sz w:val="24"/>
          <w:szCs w:val="24"/>
          <w:lang w:val="ro-MD"/>
        </w:rPr>
        <w:br/>
      </w:r>
      <w:r w:rsidR="000E37DA" w:rsidRPr="00623784">
        <w:rPr>
          <w:rFonts w:ascii="Times New Roman" w:hAnsi="Times New Roman"/>
          <w:i/>
          <w:iCs/>
          <w:color w:val="000000"/>
          <w:sz w:val="24"/>
          <w:szCs w:val="24"/>
          <w:lang w:val="ro-MD"/>
        </w:rPr>
        <w:t xml:space="preserve">     </w:t>
      </w:r>
      <w:r w:rsidRPr="00623784">
        <w:rPr>
          <w:rFonts w:ascii="Times New Roman" w:hAnsi="Times New Roman"/>
          <w:i/>
          <w:iCs/>
          <w:color w:val="000000"/>
          <w:sz w:val="24"/>
          <w:szCs w:val="24"/>
          <w:lang w:val="ro-MD"/>
        </w:rPr>
        <w:t>responsabilitatea pentru managementul proiectului</w:t>
      </w:r>
      <w:r w:rsidRPr="00623784">
        <w:rPr>
          <w:rFonts w:ascii="Times New Roman" w:hAnsi="Times New Roman"/>
          <w:color w:val="000000"/>
          <w:sz w:val="24"/>
          <w:szCs w:val="24"/>
          <w:lang w:val="ro-MD"/>
        </w:rPr>
        <w:t> – respectarea tuturor procedurilor prestabilite în prezentul regulament.</w:t>
      </w:r>
    </w:p>
    <w:p w14:paraId="39421E11" w14:textId="7D75F0B3" w:rsidR="00A22AC5" w:rsidRPr="00623784" w:rsidRDefault="004D2889" w:rsidP="004D2889">
      <w:pPr>
        <w:pStyle w:val="ListParagraph"/>
        <w:spacing w:after="60" w:line="240" w:lineRule="auto"/>
        <w:ind w:left="284"/>
        <w:jc w:val="both"/>
        <w:rPr>
          <w:rFonts w:ascii="Times New Roman" w:hAnsi="Times New Roman"/>
          <w:color w:val="FF0000"/>
          <w:sz w:val="24"/>
          <w:szCs w:val="24"/>
          <w:lang w:val="ro-MD"/>
        </w:rPr>
      </w:pPr>
      <w:r w:rsidRPr="00623784">
        <w:rPr>
          <w:rFonts w:ascii="Times New Roman" w:hAnsi="Times New Roman"/>
          <w:i/>
          <w:iCs/>
          <w:color w:val="000000" w:themeColor="text1"/>
          <w:sz w:val="24"/>
          <w:szCs w:val="24"/>
          <w:lang w:val="ro-MD"/>
        </w:rPr>
        <w:t xml:space="preserve">    </w:t>
      </w:r>
      <w:r w:rsidR="009E66A3" w:rsidRPr="00623784">
        <w:rPr>
          <w:rFonts w:ascii="Times New Roman" w:hAnsi="Times New Roman"/>
          <w:i/>
          <w:iCs/>
          <w:color w:val="000000" w:themeColor="text1"/>
          <w:sz w:val="24"/>
          <w:szCs w:val="24"/>
          <w:lang w:val="ro-MD"/>
        </w:rPr>
        <w:tab/>
      </w:r>
      <w:r w:rsidR="002E2F29" w:rsidRPr="00623784">
        <w:rPr>
          <w:rFonts w:ascii="Times New Roman" w:hAnsi="Times New Roman"/>
          <w:color w:val="444444"/>
          <w:sz w:val="26"/>
          <w:szCs w:val="26"/>
          <w:shd w:val="clear" w:color="auto" w:fill="FFFFFF"/>
          <w:lang w:val="ro-MD"/>
        </w:rPr>
        <w:t xml:space="preserve"> </w:t>
      </w:r>
    </w:p>
    <w:p w14:paraId="76B37ADA" w14:textId="1AB86BAE" w:rsidR="00B91D99" w:rsidRPr="00623784" w:rsidRDefault="00AB12CC" w:rsidP="00D81FFB">
      <w:pPr>
        <w:pStyle w:val="ListParagraph"/>
        <w:numPr>
          <w:ilvl w:val="0"/>
          <w:numId w:val="27"/>
        </w:numPr>
        <w:tabs>
          <w:tab w:val="left" w:pos="142"/>
        </w:tabs>
        <w:spacing w:after="60" w:line="240" w:lineRule="auto"/>
        <w:ind w:left="284" w:hanging="284"/>
        <w:jc w:val="both"/>
        <w:rPr>
          <w:rFonts w:ascii="Times New Roman" w:hAnsi="Times New Roman"/>
          <w:color w:val="000000"/>
          <w:sz w:val="24"/>
          <w:szCs w:val="24"/>
          <w:lang w:val="ro-MD"/>
        </w:rPr>
      </w:pPr>
      <w:r w:rsidRPr="00623784">
        <w:rPr>
          <w:rFonts w:ascii="Times New Roman" w:hAnsi="Times New Roman"/>
          <w:color w:val="000000"/>
          <w:sz w:val="24"/>
          <w:szCs w:val="24"/>
          <w:lang w:val="ro-MD"/>
        </w:rPr>
        <w:t xml:space="preserve">Criteriile de evaluare a dosarelor de aplicare și atribuirea contractelor de granturi vor fi aplicate în mod nediscriminatoriu, astfel încât orice </w:t>
      </w:r>
      <w:proofErr w:type="spellStart"/>
      <w:r w:rsidRPr="00623784">
        <w:rPr>
          <w:rFonts w:ascii="Times New Roman" w:hAnsi="Times New Roman"/>
          <w:color w:val="000000"/>
          <w:sz w:val="24"/>
          <w:szCs w:val="24"/>
          <w:lang w:val="ro-MD"/>
        </w:rPr>
        <w:t>aplicant</w:t>
      </w:r>
      <w:proofErr w:type="spellEnd"/>
      <w:r w:rsidRPr="00623784">
        <w:rPr>
          <w:rFonts w:ascii="Times New Roman" w:hAnsi="Times New Roman"/>
          <w:color w:val="000000"/>
          <w:sz w:val="24"/>
          <w:szCs w:val="24"/>
          <w:lang w:val="ro-MD"/>
        </w:rPr>
        <w:t xml:space="preserve"> să aibă șanse egale </w:t>
      </w:r>
      <w:r w:rsidR="00683394" w:rsidRPr="00623784">
        <w:rPr>
          <w:rFonts w:ascii="Times New Roman" w:hAnsi="Times New Roman"/>
          <w:color w:val="000000"/>
          <w:sz w:val="24"/>
          <w:szCs w:val="24"/>
          <w:lang w:val="ro-MD"/>
        </w:rPr>
        <w:t>de ob</w:t>
      </w:r>
      <w:r w:rsidR="00E57326">
        <w:rPr>
          <w:rFonts w:ascii="Times New Roman" w:hAnsi="Times New Roman"/>
          <w:color w:val="000000"/>
          <w:sz w:val="24"/>
          <w:szCs w:val="24"/>
          <w:lang w:val="ro-MD"/>
        </w:rPr>
        <w:t>ț</w:t>
      </w:r>
      <w:r w:rsidR="00683394" w:rsidRPr="00623784">
        <w:rPr>
          <w:rFonts w:ascii="Times New Roman" w:hAnsi="Times New Roman"/>
          <w:color w:val="000000"/>
          <w:sz w:val="24"/>
          <w:szCs w:val="24"/>
          <w:lang w:val="ro-MD"/>
        </w:rPr>
        <w:t>inere a finan</w:t>
      </w:r>
      <w:r w:rsidR="00E57326">
        <w:rPr>
          <w:rFonts w:ascii="Times New Roman" w:hAnsi="Times New Roman"/>
          <w:color w:val="000000"/>
          <w:sz w:val="24"/>
          <w:szCs w:val="24"/>
          <w:lang w:val="ro-MD"/>
        </w:rPr>
        <w:t>ță</w:t>
      </w:r>
      <w:r w:rsidR="00683394" w:rsidRPr="00623784">
        <w:rPr>
          <w:rFonts w:ascii="Times New Roman" w:hAnsi="Times New Roman"/>
          <w:color w:val="000000"/>
          <w:sz w:val="24"/>
          <w:szCs w:val="24"/>
          <w:lang w:val="ro-MD"/>
        </w:rPr>
        <w:t>rii</w:t>
      </w:r>
      <w:r w:rsidRPr="00623784">
        <w:rPr>
          <w:rFonts w:ascii="Times New Roman" w:hAnsi="Times New Roman"/>
          <w:color w:val="000000"/>
          <w:sz w:val="24"/>
          <w:szCs w:val="24"/>
          <w:lang w:val="ro-MD"/>
        </w:rPr>
        <w:t>.</w:t>
      </w:r>
    </w:p>
    <w:p w14:paraId="5E7CF035" w14:textId="77777777" w:rsidR="00B91D99" w:rsidRPr="00623784" w:rsidRDefault="00B91D99">
      <w:pPr>
        <w:pStyle w:val="ListParagraph"/>
        <w:spacing w:after="60" w:line="240" w:lineRule="auto"/>
        <w:ind w:left="700"/>
        <w:jc w:val="both"/>
        <w:rPr>
          <w:rFonts w:ascii="Times New Roman" w:hAnsi="Times New Roman"/>
          <w:sz w:val="24"/>
          <w:szCs w:val="24"/>
          <w:lang w:val="ro-MD" w:eastAsia="fr-CH"/>
        </w:rPr>
      </w:pPr>
    </w:p>
    <w:p w14:paraId="7A181A8F" w14:textId="77777777" w:rsidR="00B91D99" w:rsidRPr="00623784" w:rsidRDefault="00AB12CC">
      <w:pPr>
        <w:pStyle w:val="ListParagraph"/>
        <w:spacing w:after="60" w:line="240" w:lineRule="auto"/>
        <w:ind w:left="700"/>
        <w:jc w:val="center"/>
        <w:rPr>
          <w:rFonts w:ascii="Times New Roman" w:hAnsi="Times New Roman"/>
          <w:b/>
          <w:bCs/>
          <w:color w:val="000000"/>
          <w:sz w:val="24"/>
          <w:szCs w:val="24"/>
          <w:lang w:val="ro-MD"/>
        </w:rPr>
      </w:pPr>
      <w:r w:rsidRPr="00623784">
        <w:rPr>
          <w:rFonts w:ascii="Times New Roman" w:hAnsi="Times New Roman"/>
          <w:b/>
          <w:bCs/>
          <w:color w:val="000000"/>
          <w:sz w:val="24"/>
          <w:szCs w:val="24"/>
          <w:lang w:val="ro-MD"/>
        </w:rPr>
        <w:t xml:space="preserve">Capitolul II. </w:t>
      </w:r>
    </w:p>
    <w:p w14:paraId="09BFE314" w14:textId="3007A89C" w:rsidR="00B91D99" w:rsidRPr="00623784" w:rsidRDefault="00AB12CC">
      <w:pPr>
        <w:pStyle w:val="ListParagraph"/>
        <w:spacing w:after="60" w:line="240" w:lineRule="auto"/>
        <w:ind w:left="700"/>
        <w:jc w:val="center"/>
        <w:rPr>
          <w:rFonts w:ascii="Times New Roman" w:hAnsi="Times New Roman"/>
          <w:b/>
          <w:bCs/>
          <w:color w:val="000000"/>
          <w:sz w:val="24"/>
          <w:szCs w:val="24"/>
          <w:lang w:val="ro-MD"/>
        </w:rPr>
      </w:pPr>
      <w:r w:rsidRPr="00623784">
        <w:rPr>
          <w:rFonts w:ascii="Times New Roman" w:hAnsi="Times New Roman"/>
          <w:b/>
          <w:bCs/>
          <w:color w:val="000000"/>
          <w:sz w:val="24"/>
          <w:szCs w:val="24"/>
          <w:lang w:val="ro-MD"/>
        </w:rPr>
        <w:t xml:space="preserve">Organizarea </w:t>
      </w:r>
      <w:r w:rsidR="00E57326">
        <w:rPr>
          <w:rFonts w:ascii="Times New Roman" w:hAnsi="Times New Roman"/>
          <w:b/>
          <w:bCs/>
          <w:color w:val="000000"/>
          <w:sz w:val="24"/>
          <w:szCs w:val="24"/>
          <w:lang w:val="ro-MD"/>
        </w:rPr>
        <w:t>ș</w:t>
      </w:r>
      <w:r w:rsidRPr="00623784">
        <w:rPr>
          <w:rFonts w:ascii="Times New Roman" w:hAnsi="Times New Roman"/>
          <w:b/>
          <w:bCs/>
          <w:color w:val="000000"/>
          <w:sz w:val="24"/>
          <w:szCs w:val="24"/>
          <w:lang w:val="ro-MD"/>
        </w:rPr>
        <w:t xml:space="preserve">i desfășurarea programului </w:t>
      </w:r>
      <w:r w:rsidRPr="00623784">
        <w:rPr>
          <w:rFonts w:ascii="Times New Roman" w:hAnsi="Times New Roman"/>
          <w:b/>
          <w:bCs/>
          <w:color w:val="000000"/>
          <w:sz w:val="24"/>
          <w:szCs w:val="24"/>
          <w:lang w:val="ro-MD"/>
        </w:rPr>
        <w:br/>
      </w:r>
    </w:p>
    <w:p w14:paraId="12FD0DA8" w14:textId="77777777" w:rsidR="00487482" w:rsidRPr="00623784" w:rsidRDefault="00487482">
      <w:pPr>
        <w:pStyle w:val="ListParagraph"/>
        <w:spacing w:after="60" w:line="240" w:lineRule="auto"/>
        <w:ind w:left="700"/>
        <w:jc w:val="center"/>
        <w:rPr>
          <w:rFonts w:ascii="Times New Roman" w:hAnsi="Times New Roman"/>
          <w:b/>
          <w:bCs/>
          <w:color w:val="000000"/>
          <w:sz w:val="24"/>
          <w:szCs w:val="24"/>
          <w:lang w:val="ro-MD"/>
        </w:rPr>
      </w:pPr>
    </w:p>
    <w:p w14:paraId="217724F3" w14:textId="5CF195C1" w:rsidR="00B91D99" w:rsidRPr="00623784" w:rsidRDefault="00AB12CC">
      <w:pPr>
        <w:pStyle w:val="ListParagraph"/>
        <w:spacing w:after="60" w:line="240" w:lineRule="auto"/>
        <w:ind w:left="700"/>
        <w:jc w:val="center"/>
        <w:rPr>
          <w:rFonts w:ascii="Times New Roman" w:hAnsi="Times New Roman"/>
          <w:b/>
          <w:bCs/>
          <w:color w:val="000000"/>
          <w:sz w:val="24"/>
          <w:szCs w:val="24"/>
          <w:lang w:val="ro-MD"/>
        </w:rPr>
      </w:pPr>
      <w:r w:rsidRPr="00623784">
        <w:rPr>
          <w:rFonts w:ascii="Times New Roman" w:hAnsi="Times New Roman"/>
          <w:b/>
          <w:bCs/>
          <w:color w:val="000000"/>
          <w:sz w:val="24"/>
          <w:szCs w:val="24"/>
          <w:lang w:val="ro-MD"/>
        </w:rPr>
        <w:t xml:space="preserve">Secțiunea 1. </w:t>
      </w:r>
      <w:r w:rsidR="00EF408F" w:rsidRPr="00623784">
        <w:rPr>
          <w:rFonts w:ascii="Times New Roman" w:hAnsi="Times New Roman"/>
          <w:b/>
          <w:bCs/>
          <w:color w:val="000000"/>
          <w:sz w:val="24"/>
          <w:szCs w:val="24"/>
          <w:lang w:val="ro-MD"/>
        </w:rPr>
        <w:t xml:space="preserve">Subprograme. </w:t>
      </w:r>
      <w:r w:rsidRPr="00623784">
        <w:rPr>
          <w:rFonts w:ascii="Times New Roman" w:hAnsi="Times New Roman"/>
          <w:b/>
          <w:bCs/>
          <w:color w:val="000000"/>
          <w:sz w:val="24"/>
          <w:szCs w:val="24"/>
          <w:lang w:val="ro-MD"/>
        </w:rPr>
        <w:t>Scop și obiectiv specifice</w:t>
      </w:r>
    </w:p>
    <w:p w14:paraId="72D137F8" w14:textId="77777777" w:rsidR="00B91D99" w:rsidRPr="00623784" w:rsidRDefault="00B91D99">
      <w:pPr>
        <w:pStyle w:val="ListParagraph"/>
        <w:spacing w:after="60" w:line="240" w:lineRule="auto"/>
        <w:ind w:left="700"/>
        <w:jc w:val="center"/>
        <w:rPr>
          <w:rFonts w:ascii="Times New Roman" w:hAnsi="Times New Roman"/>
          <w:b/>
          <w:bCs/>
          <w:color w:val="000000"/>
          <w:sz w:val="24"/>
          <w:szCs w:val="24"/>
          <w:lang w:val="ro-MD"/>
        </w:rPr>
      </w:pPr>
    </w:p>
    <w:p w14:paraId="7208B886" w14:textId="30DC3D91" w:rsidR="00A35B38" w:rsidRPr="00623784" w:rsidRDefault="00D81FFB" w:rsidP="001B7B1C">
      <w:pPr>
        <w:pStyle w:val="ListParagraph"/>
        <w:numPr>
          <w:ilvl w:val="0"/>
          <w:numId w:val="27"/>
        </w:numPr>
        <w:spacing w:after="60" w:line="240" w:lineRule="auto"/>
        <w:ind w:left="284" w:hanging="284"/>
        <w:jc w:val="both"/>
        <w:rPr>
          <w:rFonts w:ascii="Times New Roman" w:hAnsi="Times New Roman"/>
          <w:sz w:val="24"/>
          <w:szCs w:val="24"/>
          <w:lang w:val="ro-MD"/>
        </w:rPr>
      </w:pPr>
      <w:r w:rsidRPr="00623784">
        <w:rPr>
          <w:rFonts w:ascii="Times New Roman" w:hAnsi="Times New Roman"/>
          <w:i/>
          <w:sz w:val="24"/>
          <w:szCs w:val="24"/>
          <w:lang w:val="ro-MD"/>
        </w:rPr>
        <w:t>R</w:t>
      </w:r>
      <w:r w:rsidR="00FA7B77" w:rsidRPr="00623784">
        <w:rPr>
          <w:rFonts w:ascii="Times New Roman" w:hAnsi="Times New Roman"/>
          <w:i/>
          <w:sz w:val="24"/>
          <w:szCs w:val="24"/>
          <w:lang w:val="ro-MD"/>
        </w:rPr>
        <w:t>eîntoarcerea profesională a diasporei</w:t>
      </w:r>
      <w:r w:rsidR="00FA7B77" w:rsidRPr="00623784">
        <w:rPr>
          <w:rFonts w:ascii="Times New Roman" w:hAnsi="Times New Roman"/>
          <w:sz w:val="24"/>
          <w:szCs w:val="24"/>
          <w:lang w:val="ro-MD"/>
        </w:rPr>
        <w:t xml:space="preserve"> </w:t>
      </w:r>
      <w:r w:rsidR="00F56C77" w:rsidRPr="00623784">
        <w:rPr>
          <w:rFonts w:ascii="Times New Roman" w:hAnsi="Times New Roman"/>
          <w:sz w:val="24"/>
          <w:szCs w:val="24"/>
          <w:lang w:val="ro-MD"/>
        </w:rPr>
        <w:t>–</w:t>
      </w:r>
      <w:r w:rsidR="00FA7B77" w:rsidRPr="00623784">
        <w:rPr>
          <w:rFonts w:ascii="Times New Roman" w:hAnsi="Times New Roman"/>
          <w:sz w:val="24"/>
          <w:szCs w:val="24"/>
          <w:lang w:val="ro-MD"/>
        </w:rPr>
        <w:t xml:space="preserve"> </w:t>
      </w:r>
      <w:r w:rsidR="00F56C77" w:rsidRPr="00623784">
        <w:rPr>
          <w:rFonts w:ascii="Times New Roman" w:hAnsi="Times New Roman"/>
          <w:b/>
          <w:sz w:val="24"/>
          <w:szCs w:val="24"/>
          <w:lang w:val="ro-MD"/>
        </w:rPr>
        <w:t>scopul</w:t>
      </w:r>
      <w:r w:rsidR="00F56C77" w:rsidRPr="00623784">
        <w:rPr>
          <w:rFonts w:ascii="Times New Roman" w:hAnsi="Times New Roman"/>
          <w:sz w:val="24"/>
          <w:szCs w:val="24"/>
          <w:lang w:val="ro-MD"/>
        </w:rPr>
        <w:t xml:space="preserve"> este </w:t>
      </w:r>
      <w:r w:rsidR="00FA7B77" w:rsidRPr="00623784">
        <w:rPr>
          <w:rFonts w:ascii="Times New Roman" w:hAnsi="Times New Roman"/>
          <w:sz w:val="24"/>
          <w:szCs w:val="24"/>
          <w:lang w:val="ro-MD"/>
        </w:rPr>
        <w:t xml:space="preserve">valorificarea capitalului uman și experienței profesionale ale </w:t>
      </w:r>
      <w:proofErr w:type="spellStart"/>
      <w:r w:rsidR="00FA7B77" w:rsidRPr="00623784">
        <w:rPr>
          <w:rFonts w:ascii="Times New Roman" w:hAnsi="Times New Roman"/>
          <w:sz w:val="24"/>
          <w:szCs w:val="24"/>
          <w:lang w:val="ro-MD"/>
        </w:rPr>
        <w:t>migran</w:t>
      </w:r>
      <w:r w:rsidR="00E57326">
        <w:rPr>
          <w:rFonts w:ascii="Times New Roman" w:hAnsi="Times New Roman"/>
          <w:sz w:val="24"/>
          <w:szCs w:val="24"/>
          <w:lang w:val="ro-MD"/>
        </w:rPr>
        <w:t>ț</w:t>
      </w:r>
      <w:r w:rsidR="00FA7B77" w:rsidRPr="00623784">
        <w:rPr>
          <w:rFonts w:ascii="Times New Roman" w:hAnsi="Times New Roman"/>
          <w:sz w:val="24"/>
          <w:szCs w:val="24"/>
          <w:lang w:val="ro-MD"/>
        </w:rPr>
        <w:t>ilor</w:t>
      </w:r>
      <w:proofErr w:type="spellEnd"/>
      <w:r w:rsidR="00FA7B77" w:rsidRPr="00623784">
        <w:rPr>
          <w:rFonts w:ascii="Times New Roman" w:hAnsi="Times New Roman"/>
          <w:sz w:val="24"/>
          <w:szCs w:val="24"/>
          <w:lang w:val="ro-MD"/>
        </w:rPr>
        <w:t xml:space="preserve"> calificați prin transfer de tehnologii, competențe și</w:t>
      </w:r>
      <w:r w:rsidR="00F56C77" w:rsidRPr="00623784">
        <w:rPr>
          <w:rFonts w:ascii="Times New Roman" w:hAnsi="Times New Roman"/>
          <w:sz w:val="24"/>
          <w:szCs w:val="24"/>
          <w:lang w:val="ro-MD"/>
        </w:rPr>
        <w:t xml:space="preserve"> contacte obținute peste hotare, pentru dezvoltarea economică, socială</w:t>
      </w:r>
      <w:r w:rsidR="00757F98" w:rsidRPr="00623784">
        <w:rPr>
          <w:rFonts w:ascii="Times New Roman" w:hAnsi="Times New Roman"/>
          <w:sz w:val="24"/>
          <w:szCs w:val="24"/>
          <w:lang w:val="ro-MD"/>
        </w:rPr>
        <w:t xml:space="preserve"> și</w:t>
      </w:r>
      <w:r w:rsidR="00F56C77" w:rsidRPr="00623784">
        <w:rPr>
          <w:rFonts w:ascii="Times New Roman" w:hAnsi="Times New Roman"/>
          <w:sz w:val="24"/>
          <w:szCs w:val="24"/>
          <w:lang w:val="ro-MD"/>
        </w:rPr>
        <w:t xml:space="preserve"> culturală</w:t>
      </w:r>
      <w:r w:rsidR="00430C05" w:rsidRPr="00623784">
        <w:rPr>
          <w:rFonts w:ascii="Times New Roman" w:hAnsi="Times New Roman"/>
          <w:sz w:val="24"/>
          <w:szCs w:val="24"/>
          <w:lang w:val="ro-MD"/>
        </w:rPr>
        <w:t xml:space="preserve"> </w:t>
      </w:r>
      <w:r w:rsidR="00F56C77" w:rsidRPr="00623784">
        <w:rPr>
          <w:rFonts w:ascii="Times New Roman" w:hAnsi="Times New Roman"/>
          <w:sz w:val="24"/>
          <w:szCs w:val="24"/>
          <w:lang w:val="ro-MD"/>
        </w:rPr>
        <w:t>a Republicii Moldova.</w:t>
      </w:r>
    </w:p>
    <w:p w14:paraId="0630505D" w14:textId="2412F35C" w:rsidR="00F56C77" w:rsidRPr="00623784" w:rsidRDefault="00F56C77" w:rsidP="00F56C77">
      <w:pPr>
        <w:pStyle w:val="ListParagraph"/>
        <w:spacing w:after="60" w:line="240" w:lineRule="auto"/>
        <w:ind w:left="284"/>
        <w:jc w:val="both"/>
        <w:rPr>
          <w:rFonts w:ascii="Times New Roman" w:hAnsi="Times New Roman"/>
          <w:b/>
          <w:bCs/>
          <w:color w:val="000000"/>
          <w:sz w:val="24"/>
          <w:szCs w:val="24"/>
          <w:lang w:val="ro-MD"/>
        </w:rPr>
      </w:pPr>
      <w:r w:rsidRPr="00623784">
        <w:rPr>
          <w:rFonts w:ascii="Times New Roman" w:hAnsi="Times New Roman"/>
          <w:b/>
          <w:bCs/>
          <w:color w:val="000000"/>
          <w:sz w:val="24"/>
          <w:szCs w:val="24"/>
          <w:lang w:val="ro-MD"/>
        </w:rPr>
        <w:t>Obiective specifice:</w:t>
      </w:r>
    </w:p>
    <w:p w14:paraId="0687ABFF" w14:textId="6257DC21" w:rsidR="00F56C77" w:rsidRPr="00623784" w:rsidRDefault="00EF408F" w:rsidP="00430C05">
      <w:pPr>
        <w:spacing w:after="0" w:line="240" w:lineRule="auto"/>
        <w:ind w:left="340"/>
        <w:jc w:val="both"/>
        <w:rPr>
          <w:rFonts w:ascii="Times New Roman" w:hAnsi="Times New Roman"/>
          <w:sz w:val="24"/>
          <w:szCs w:val="24"/>
          <w:lang w:val="ro-MD"/>
        </w:rPr>
      </w:pPr>
      <w:r w:rsidRPr="00623784">
        <w:rPr>
          <w:rFonts w:ascii="Times New Roman" w:hAnsi="Times New Roman"/>
          <w:sz w:val="24"/>
          <w:szCs w:val="24"/>
          <w:lang w:val="ro-MD"/>
        </w:rPr>
        <w:t xml:space="preserve">OS1 - </w:t>
      </w:r>
      <w:r w:rsidR="00F56C77" w:rsidRPr="00623784">
        <w:rPr>
          <w:rFonts w:ascii="Times New Roman" w:hAnsi="Times New Roman"/>
          <w:sz w:val="24"/>
          <w:szCs w:val="24"/>
          <w:lang w:val="ro-MD"/>
        </w:rPr>
        <w:t xml:space="preserve">Crearea unui mecanism de reîntoarcere profesională temporară în Republica Moldova a </w:t>
      </w:r>
      <w:proofErr w:type="spellStart"/>
      <w:r w:rsidR="00F56C77" w:rsidRPr="00623784">
        <w:rPr>
          <w:rFonts w:ascii="Times New Roman" w:hAnsi="Times New Roman"/>
          <w:sz w:val="24"/>
          <w:szCs w:val="24"/>
          <w:lang w:val="ro-MD"/>
        </w:rPr>
        <w:t>migran</w:t>
      </w:r>
      <w:r w:rsidR="00426CA7">
        <w:rPr>
          <w:rFonts w:ascii="Times New Roman" w:hAnsi="Times New Roman"/>
          <w:sz w:val="24"/>
          <w:szCs w:val="24"/>
          <w:lang w:val="ro-MD"/>
        </w:rPr>
        <w:t>ț</w:t>
      </w:r>
      <w:r w:rsidR="00F56C77" w:rsidRPr="00623784">
        <w:rPr>
          <w:rFonts w:ascii="Times New Roman" w:hAnsi="Times New Roman"/>
          <w:sz w:val="24"/>
          <w:szCs w:val="24"/>
          <w:lang w:val="ro-MD"/>
        </w:rPr>
        <w:t>ilor</w:t>
      </w:r>
      <w:proofErr w:type="spellEnd"/>
      <w:r w:rsidR="00F56C77" w:rsidRPr="00623784">
        <w:rPr>
          <w:rFonts w:ascii="Times New Roman" w:hAnsi="Times New Roman"/>
          <w:sz w:val="24"/>
          <w:szCs w:val="24"/>
          <w:lang w:val="ro-MD"/>
        </w:rPr>
        <w:t xml:space="preserve"> calificați (specialiști într-un anumit domeniu);</w:t>
      </w:r>
    </w:p>
    <w:p w14:paraId="1DDE0F8F" w14:textId="48139C55" w:rsidR="00F56C77" w:rsidRPr="00623784" w:rsidRDefault="003A1DBF" w:rsidP="00430C05">
      <w:pPr>
        <w:spacing w:after="0" w:line="240" w:lineRule="auto"/>
        <w:ind w:left="360" w:hanging="360"/>
        <w:jc w:val="both"/>
        <w:rPr>
          <w:rFonts w:ascii="Times New Roman" w:hAnsi="Times New Roman"/>
          <w:sz w:val="24"/>
          <w:szCs w:val="24"/>
          <w:lang w:val="ro-MD"/>
        </w:rPr>
      </w:pPr>
      <w:r w:rsidRPr="00623784">
        <w:rPr>
          <w:rFonts w:ascii="Times New Roman" w:hAnsi="Times New Roman"/>
          <w:sz w:val="24"/>
          <w:szCs w:val="24"/>
          <w:lang w:val="ro-MD"/>
        </w:rPr>
        <w:t xml:space="preserve">     </w:t>
      </w:r>
      <w:r w:rsidR="00EF408F" w:rsidRPr="00623784">
        <w:rPr>
          <w:rFonts w:ascii="Times New Roman" w:hAnsi="Times New Roman"/>
          <w:sz w:val="24"/>
          <w:szCs w:val="24"/>
          <w:lang w:val="ro-MD"/>
        </w:rPr>
        <w:t xml:space="preserve">OS2 - </w:t>
      </w:r>
      <w:r w:rsidR="00F56C77" w:rsidRPr="00623784">
        <w:rPr>
          <w:rFonts w:ascii="Times New Roman" w:hAnsi="Times New Roman"/>
          <w:sz w:val="24"/>
          <w:szCs w:val="24"/>
          <w:lang w:val="ro-MD"/>
        </w:rPr>
        <w:t xml:space="preserve">Facilitarea contribuției profesioniștilor din diasporă în activitatea și dezvoltarea capacităților </w:t>
      </w:r>
      <w:r w:rsidRPr="00623784">
        <w:rPr>
          <w:rFonts w:ascii="Times New Roman" w:hAnsi="Times New Roman"/>
          <w:sz w:val="24"/>
          <w:szCs w:val="24"/>
          <w:lang w:val="ro-MD"/>
        </w:rPr>
        <w:t xml:space="preserve">      </w:t>
      </w:r>
      <w:r w:rsidR="00F56C77" w:rsidRPr="00623784">
        <w:rPr>
          <w:rFonts w:ascii="Times New Roman" w:hAnsi="Times New Roman"/>
          <w:sz w:val="24"/>
          <w:szCs w:val="24"/>
          <w:lang w:val="ro-MD"/>
        </w:rPr>
        <w:t>autorităților publice centrale și locale, mediului asociativ și academic.</w:t>
      </w:r>
    </w:p>
    <w:p w14:paraId="02D9F84B" w14:textId="6EEDF729" w:rsidR="00FA7B77" w:rsidRPr="00623784" w:rsidRDefault="00FA7B77" w:rsidP="00D72EE7">
      <w:pPr>
        <w:pStyle w:val="ListParagraph"/>
        <w:spacing w:after="60" w:line="240" w:lineRule="auto"/>
        <w:ind w:left="284"/>
        <w:jc w:val="both"/>
        <w:rPr>
          <w:rFonts w:ascii="Times New Roman" w:hAnsi="Times New Roman"/>
          <w:sz w:val="24"/>
          <w:szCs w:val="24"/>
          <w:lang w:val="ro-MD"/>
        </w:rPr>
      </w:pPr>
    </w:p>
    <w:p w14:paraId="66AD43E6" w14:textId="12B7D2AB" w:rsidR="00975F6C" w:rsidRPr="00623784" w:rsidRDefault="00F56C77" w:rsidP="001B7B1C">
      <w:pPr>
        <w:pStyle w:val="ListParagraph"/>
        <w:numPr>
          <w:ilvl w:val="0"/>
          <w:numId w:val="27"/>
        </w:numPr>
        <w:spacing w:after="60" w:line="240" w:lineRule="auto"/>
        <w:ind w:left="284" w:hanging="284"/>
        <w:jc w:val="both"/>
        <w:rPr>
          <w:rFonts w:ascii="Times New Roman" w:hAnsi="Times New Roman"/>
          <w:b/>
          <w:sz w:val="24"/>
          <w:szCs w:val="24"/>
          <w:lang w:val="ro-MD"/>
        </w:rPr>
      </w:pPr>
      <w:r w:rsidRPr="00623784">
        <w:rPr>
          <w:rFonts w:ascii="Times New Roman" w:hAnsi="Times New Roman"/>
          <w:i/>
          <w:iCs/>
          <w:color w:val="000000"/>
          <w:sz w:val="24"/>
          <w:szCs w:val="24"/>
          <w:lang w:val="ro-MD"/>
        </w:rPr>
        <w:t>Proiecte inovative ale diasporei </w:t>
      </w:r>
      <w:r w:rsidRPr="00623784">
        <w:rPr>
          <w:rFonts w:ascii="Times New Roman" w:hAnsi="Times New Roman"/>
          <w:iCs/>
          <w:color w:val="000000"/>
          <w:sz w:val="24"/>
          <w:szCs w:val="24"/>
          <w:lang w:val="ro-MD"/>
        </w:rPr>
        <w:t xml:space="preserve">– </w:t>
      </w:r>
      <w:r w:rsidRPr="00623784">
        <w:rPr>
          <w:rFonts w:ascii="Times New Roman" w:hAnsi="Times New Roman"/>
          <w:b/>
          <w:iCs/>
          <w:color w:val="000000"/>
          <w:sz w:val="24"/>
          <w:szCs w:val="24"/>
          <w:lang w:val="ro-MD"/>
        </w:rPr>
        <w:t>scopul</w:t>
      </w:r>
      <w:r w:rsidRPr="00623784">
        <w:rPr>
          <w:rFonts w:ascii="Times New Roman" w:hAnsi="Times New Roman"/>
          <w:iCs/>
          <w:color w:val="000000"/>
          <w:sz w:val="24"/>
          <w:szCs w:val="24"/>
          <w:lang w:val="ro-MD"/>
        </w:rPr>
        <w:t xml:space="preserve"> </w:t>
      </w:r>
      <w:r w:rsidR="00A15C19" w:rsidRPr="00623784">
        <w:rPr>
          <w:rFonts w:ascii="Times New Roman" w:hAnsi="Times New Roman"/>
          <w:iCs/>
          <w:color w:val="000000"/>
          <w:sz w:val="24"/>
          <w:szCs w:val="24"/>
          <w:lang w:val="ro-MD"/>
        </w:rPr>
        <w:t xml:space="preserve">subprogramului </w:t>
      </w:r>
      <w:r w:rsidRPr="00623784">
        <w:rPr>
          <w:rFonts w:ascii="Times New Roman" w:hAnsi="Times New Roman"/>
          <w:iCs/>
          <w:color w:val="000000"/>
          <w:sz w:val="24"/>
          <w:szCs w:val="24"/>
          <w:lang w:val="ro-MD"/>
        </w:rPr>
        <w:t xml:space="preserve">este </w:t>
      </w:r>
      <w:r w:rsidRPr="00623784">
        <w:rPr>
          <w:rFonts w:ascii="Times New Roman" w:hAnsi="Times New Roman"/>
          <w:color w:val="000000"/>
          <w:sz w:val="24"/>
          <w:szCs w:val="24"/>
          <w:lang w:val="ro-MD"/>
        </w:rPr>
        <w:t xml:space="preserve">stimularea și promovarea inițiativelor cu caracter inovator ale diasporei ce contribuie la dezvoltarea </w:t>
      </w:r>
      <w:r w:rsidRPr="00623784">
        <w:rPr>
          <w:rFonts w:ascii="Times New Roman" w:hAnsi="Times New Roman"/>
          <w:sz w:val="24"/>
          <w:szCs w:val="24"/>
          <w:lang w:val="ro-MD"/>
        </w:rPr>
        <w:t>economică, socială</w:t>
      </w:r>
      <w:r w:rsidR="00757F98" w:rsidRPr="00623784">
        <w:rPr>
          <w:rFonts w:ascii="Times New Roman" w:hAnsi="Times New Roman"/>
          <w:sz w:val="24"/>
          <w:szCs w:val="24"/>
          <w:lang w:val="ro-MD"/>
        </w:rPr>
        <w:t xml:space="preserve"> și</w:t>
      </w:r>
      <w:r w:rsidRPr="00623784">
        <w:rPr>
          <w:rFonts w:ascii="Times New Roman" w:hAnsi="Times New Roman"/>
          <w:sz w:val="24"/>
          <w:szCs w:val="24"/>
          <w:lang w:val="ro-MD"/>
        </w:rPr>
        <w:t xml:space="preserve"> culturală</w:t>
      </w:r>
      <w:r w:rsidR="00430C05" w:rsidRPr="00623784">
        <w:rPr>
          <w:rFonts w:ascii="Times New Roman" w:hAnsi="Times New Roman"/>
          <w:sz w:val="24"/>
          <w:szCs w:val="24"/>
          <w:lang w:val="ro-MD"/>
        </w:rPr>
        <w:t xml:space="preserve"> </w:t>
      </w:r>
      <w:r w:rsidRPr="00623784">
        <w:rPr>
          <w:rFonts w:ascii="Times New Roman" w:hAnsi="Times New Roman"/>
          <w:sz w:val="24"/>
          <w:szCs w:val="24"/>
          <w:lang w:val="ro-MD"/>
        </w:rPr>
        <w:t>a Republicii Moldova.</w:t>
      </w:r>
      <w:r w:rsidRPr="00623784" w:rsidDel="00F26B1F">
        <w:rPr>
          <w:rFonts w:ascii="Times New Roman" w:hAnsi="Times New Roman"/>
          <w:color w:val="000000"/>
          <w:sz w:val="24"/>
          <w:szCs w:val="24"/>
          <w:lang w:val="ro-MD"/>
        </w:rPr>
        <w:t xml:space="preserve"> </w:t>
      </w:r>
      <w:r w:rsidR="00975F6C" w:rsidRPr="00623784">
        <w:rPr>
          <w:rFonts w:ascii="Times New Roman" w:hAnsi="Times New Roman"/>
          <w:b/>
          <w:bCs/>
          <w:color w:val="000000"/>
          <w:sz w:val="24"/>
          <w:szCs w:val="24"/>
          <w:lang w:val="ro-MD"/>
        </w:rPr>
        <w:t xml:space="preserve"> </w:t>
      </w:r>
    </w:p>
    <w:p w14:paraId="12F267D6" w14:textId="4430D6E4" w:rsidR="00975F6C" w:rsidRPr="00623784" w:rsidRDefault="00F56C77">
      <w:pPr>
        <w:pStyle w:val="ListParagraph"/>
        <w:spacing w:after="0" w:line="240" w:lineRule="auto"/>
        <w:ind w:left="284" w:hanging="284"/>
        <w:jc w:val="both"/>
        <w:rPr>
          <w:rFonts w:ascii="Times New Roman" w:hAnsi="Times New Roman"/>
          <w:b/>
          <w:sz w:val="24"/>
          <w:szCs w:val="24"/>
          <w:lang w:val="ro-MD"/>
        </w:rPr>
      </w:pPr>
      <w:r w:rsidRPr="00623784">
        <w:rPr>
          <w:rFonts w:ascii="Times New Roman" w:hAnsi="Times New Roman"/>
          <w:sz w:val="24"/>
          <w:szCs w:val="24"/>
          <w:lang w:val="ro-MD"/>
        </w:rPr>
        <w:t xml:space="preserve">     </w:t>
      </w:r>
      <w:r w:rsidRPr="00623784">
        <w:rPr>
          <w:rFonts w:ascii="Times New Roman" w:hAnsi="Times New Roman"/>
          <w:b/>
          <w:sz w:val="24"/>
          <w:szCs w:val="24"/>
          <w:lang w:val="ro-MD"/>
        </w:rPr>
        <w:t>Obiective specifice:</w:t>
      </w:r>
    </w:p>
    <w:p w14:paraId="70D2D236" w14:textId="62E85747" w:rsidR="00975F6C" w:rsidRPr="00623784" w:rsidRDefault="00CB754A" w:rsidP="00430C05">
      <w:pPr>
        <w:spacing w:after="0" w:line="240" w:lineRule="auto"/>
        <w:ind w:left="360"/>
        <w:jc w:val="both"/>
        <w:rPr>
          <w:rFonts w:ascii="Times New Roman" w:hAnsi="Times New Roman"/>
          <w:sz w:val="24"/>
          <w:szCs w:val="24"/>
          <w:lang w:val="ro-MD"/>
        </w:rPr>
      </w:pPr>
      <w:r w:rsidRPr="00623784">
        <w:rPr>
          <w:rFonts w:ascii="Times New Roman" w:hAnsi="Times New Roman"/>
          <w:sz w:val="24"/>
          <w:szCs w:val="24"/>
          <w:lang w:val="ro-MD"/>
        </w:rPr>
        <w:t xml:space="preserve">OS1 - </w:t>
      </w:r>
      <w:r w:rsidR="00975F6C" w:rsidRPr="00623784">
        <w:rPr>
          <w:rFonts w:ascii="Times New Roman" w:hAnsi="Times New Roman"/>
          <w:sz w:val="24"/>
          <w:szCs w:val="24"/>
          <w:lang w:val="ro-MD"/>
        </w:rPr>
        <w:t xml:space="preserve">Facilitarea transferului în Republica Moldova a cunoștințelor, experiențelor și bunelor practici </w:t>
      </w:r>
      <w:r w:rsidR="00F56C77" w:rsidRPr="00623784">
        <w:rPr>
          <w:rFonts w:ascii="Times New Roman" w:hAnsi="Times New Roman"/>
          <w:sz w:val="24"/>
          <w:szCs w:val="24"/>
          <w:lang w:val="ro-MD"/>
        </w:rPr>
        <w:t xml:space="preserve">cu caracter inovator </w:t>
      </w:r>
      <w:r w:rsidR="00975F6C" w:rsidRPr="00623784">
        <w:rPr>
          <w:rFonts w:ascii="Times New Roman" w:hAnsi="Times New Roman"/>
          <w:sz w:val="24"/>
          <w:szCs w:val="24"/>
          <w:lang w:val="ro-MD"/>
        </w:rPr>
        <w:t>ale reprezentanților diasporei;</w:t>
      </w:r>
    </w:p>
    <w:p w14:paraId="62D74F63" w14:textId="6F9EEF74" w:rsidR="00975F6C" w:rsidRPr="00623784" w:rsidRDefault="00CB754A" w:rsidP="00430C05">
      <w:pPr>
        <w:spacing w:after="0" w:line="240" w:lineRule="auto"/>
        <w:ind w:left="360"/>
        <w:jc w:val="both"/>
        <w:rPr>
          <w:rFonts w:ascii="Times New Roman" w:hAnsi="Times New Roman"/>
          <w:sz w:val="24"/>
          <w:szCs w:val="24"/>
          <w:lang w:val="ro-MD"/>
        </w:rPr>
      </w:pPr>
      <w:r w:rsidRPr="00623784">
        <w:rPr>
          <w:rFonts w:ascii="Times New Roman" w:hAnsi="Times New Roman"/>
          <w:sz w:val="24"/>
          <w:szCs w:val="24"/>
          <w:lang w:val="ro-MD"/>
        </w:rPr>
        <w:t xml:space="preserve">OS2 - </w:t>
      </w:r>
      <w:r w:rsidR="00975F6C" w:rsidRPr="00623784">
        <w:rPr>
          <w:rFonts w:ascii="Times New Roman" w:hAnsi="Times New Roman"/>
          <w:sz w:val="24"/>
          <w:szCs w:val="24"/>
          <w:lang w:val="ro-MD"/>
        </w:rPr>
        <w:t>Valorificarea potențialului uman, social și economic al membrilor diasporei;</w:t>
      </w:r>
    </w:p>
    <w:p w14:paraId="67CB6DDE" w14:textId="5CE68BB9" w:rsidR="00975F6C" w:rsidRPr="00623784" w:rsidRDefault="00CB754A" w:rsidP="00430C05">
      <w:pPr>
        <w:spacing w:after="0" w:line="240" w:lineRule="auto"/>
        <w:ind w:left="360"/>
        <w:jc w:val="both"/>
        <w:rPr>
          <w:rFonts w:ascii="Times New Roman" w:hAnsi="Times New Roman"/>
          <w:sz w:val="24"/>
          <w:szCs w:val="24"/>
          <w:lang w:val="ro-MD"/>
        </w:rPr>
      </w:pPr>
      <w:r w:rsidRPr="00623784">
        <w:rPr>
          <w:rFonts w:ascii="Times New Roman" w:hAnsi="Times New Roman"/>
          <w:sz w:val="24"/>
          <w:szCs w:val="24"/>
          <w:lang w:val="ro-MD"/>
        </w:rPr>
        <w:t xml:space="preserve">OS3 - </w:t>
      </w:r>
      <w:r w:rsidR="00975F6C" w:rsidRPr="00623784">
        <w:rPr>
          <w:rFonts w:ascii="Times New Roman" w:hAnsi="Times New Roman"/>
          <w:sz w:val="24"/>
          <w:szCs w:val="24"/>
          <w:lang w:val="ro-MD"/>
        </w:rPr>
        <w:t xml:space="preserve">Consolidarea capacităților membrilor diasporei de a elabora și implementa proiecte inovative, </w:t>
      </w:r>
      <w:proofErr w:type="spellStart"/>
      <w:r w:rsidR="00975F6C" w:rsidRPr="00623784">
        <w:rPr>
          <w:rFonts w:ascii="Times New Roman" w:hAnsi="Times New Roman"/>
          <w:sz w:val="24"/>
          <w:szCs w:val="24"/>
          <w:lang w:val="ro-MD"/>
        </w:rPr>
        <w:t>replicabile</w:t>
      </w:r>
      <w:proofErr w:type="spellEnd"/>
      <w:r w:rsidR="00975F6C" w:rsidRPr="00623784">
        <w:rPr>
          <w:rFonts w:ascii="Times New Roman" w:hAnsi="Times New Roman"/>
          <w:sz w:val="24"/>
          <w:szCs w:val="24"/>
          <w:lang w:val="ro-MD"/>
        </w:rPr>
        <w:t xml:space="preserve"> și cu un impact social sporit, orientate spre dezvoltarea durabilă a Republicii Moldova.</w:t>
      </w:r>
    </w:p>
    <w:p w14:paraId="4C7B9C9B" w14:textId="77777777" w:rsidR="001B7B1C" w:rsidRPr="00623784" w:rsidRDefault="001B7B1C" w:rsidP="001B7B1C">
      <w:pPr>
        <w:spacing w:after="60" w:line="240" w:lineRule="auto"/>
        <w:jc w:val="both"/>
        <w:rPr>
          <w:rFonts w:ascii="Times New Roman" w:hAnsi="Times New Roman"/>
          <w:b/>
          <w:sz w:val="24"/>
          <w:szCs w:val="24"/>
          <w:lang w:val="ro-MD"/>
        </w:rPr>
      </w:pPr>
    </w:p>
    <w:p w14:paraId="70D314DD" w14:textId="3119B8A6" w:rsidR="00975F6C" w:rsidRPr="00623784" w:rsidRDefault="00F56C77" w:rsidP="001B7B1C">
      <w:pPr>
        <w:pStyle w:val="ListParagraph"/>
        <w:numPr>
          <w:ilvl w:val="0"/>
          <w:numId w:val="27"/>
        </w:numPr>
        <w:spacing w:after="60" w:line="240" w:lineRule="auto"/>
        <w:ind w:left="360"/>
        <w:jc w:val="both"/>
        <w:rPr>
          <w:rFonts w:ascii="Times New Roman" w:hAnsi="Times New Roman"/>
          <w:b/>
          <w:sz w:val="24"/>
          <w:szCs w:val="24"/>
          <w:lang w:val="ro-MD"/>
        </w:rPr>
      </w:pPr>
      <w:r w:rsidRPr="00623784">
        <w:rPr>
          <w:rFonts w:ascii="Times New Roman" w:hAnsi="Times New Roman"/>
          <w:i/>
          <w:iCs/>
          <w:color w:val="000000"/>
          <w:sz w:val="24"/>
          <w:szCs w:val="24"/>
          <w:lang w:val="ro-MD"/>
        </w:rPr>
        <w:t>Subprogram destinat tinerilor din diasporă </w:t>
      </w:r>
      <w:r w:rsidRPr="00623784">
        <w:rPr>
          <w:rFonts w:ascii="Times New Roman" w:hAnsi="Times New Roman"/>
          <w:iCs/>
          <w:color w:val="000000"/>
          <w:sz w:val="24"/>
          <w:szCs w:val="24"/>
          <w:lang w:val="ro-MD"/>
        </w:rPr>
        <w:t xml:space="preserve">– </w:t>
      </w:r>
      <w:r w:rsidRPr="00623784">
        <w:rPr>
          <w:rFonts w:ascii="Times New Roman" w:hAnsi="Times New Roman"/>
          <w:b/>
          <w:iCs/>
          <w:color w:val="000000"/>
          <w:sz w:val="24"/>
          <w:szCs w:val="24"/>
          <w:lang w:val="ro-MD"/>
        </w:rPr>
        <w:t>scopul</w:t>
      </w:r>
      <w:r w:rsidRPr="00623784">
        <w:rPr>
          <w:rFonts w:ascii="Times New Roman" w:hAnsi="Times New Roman"/>
          <w:iCs/>
          <w:color w:val="000000"/>
          <w:sz w:val="24"/>
          <w:szCs w:val="24"/>
          <w:lang w:val="ro-MD"/>
        </w:rPr>
        <w:t xml:space="preserve"> este susținerea </w:t>
      </w:r>
      <w:r w:rsidR="001B7B1C" w:rsidRPr="00623784">
        <w:rPr>
          <w:rFonts w:ascii="Times New Roman" w:hAnsi="Times New Roman"/>
          <w:iCs/>
          <w:color w:val="000000"/>
          <w:sz w:val="24"/>
          <w:szCs w:val="24"/>
          <w:lang w:val="ro-MD"/>
        </w:rPr>
        <w:t xml:space="preserve">implementării și promovării inițiativelor și ideilor tinerilor (18-35 ani) din diasporă pentru dezvoltarea </w:t>
      </w:r>
      <w:r w:rsidR="001B7B1C" w:rsidRPr="00623784">
        <w:rPr>
          <w:rFonts w:ascii="Times New Roman" w:hAnsi="Times New Roman"/>
          <w:sz w:val="24"/>
          <w:szCs w:val="24"/>
          <w:lang w:val="ro-MD"/>
        </w:rPr>
        <w:t>economică, socială</w:t>
      </w:r>
      <w:r w:rsidR="00757F98" w:rsidRPr="00623784">
        <w:rPr>
          <w:rFonts w:ascii="Times New Roman" w:hAnsi="Times New Roman"/>
          <w:sz w:val="24"/>
          <w:szCs w:val="24"/>
          <w:lang w:val="ro-MD"/>
        </w:rPr>
        <w:t xml:space="preserve"> și</w:t>
      </w:r>
      <w:r w:rsidR="001B7B1C" w:rsidRPr="00623784">
        <w:rPr>
          <w:rFonts w:ascii="Times New Roman" w:hAnsi="Times New Roman"/>
          <w:sz w:val="24"/>
          <w:szCs w:val="24"/>
          <w:lang w:val="ro-MD"/>
        </w:rPr>
        <w:t xml:space="preserve"> culturală</w:t>
      </w:r>
      <w:r w:rsidR="00430C05" w:rsidRPr="00623784">
        <w:rPr>
          <w:rFonts w:ascii="Times New Roman" w:hAnsi="Times New Roman"/>
          <w:sz w:val="24"/>
          <w:szCs w:val="24"/>
          <w:lang w:val="ro-MD"/>
        </w:rPr>
        <w:t xml:space="preserve"> </w:t>
      </w:r>
      <w:r w:rsidR="001B7B1C" w:rsidRPr="00623784">
        <w:rPr>
          <w:rFonts w:ascii="Times New Roman" w:hAnsi="Times New Roman"/>
          <w:sz w:val="24"/>
          <w:szCs w:val="24"/>
          <w:lang w:val="ro-MD"/>
        </w:rPr>
        <w:t>a Republicii Moldova.</w:t>
      </w:r>
      <w:r w:rsidR="001B7B1C" w:rsidRPr="00623784" w:rsidDel="00F26B1F">
        <w:rPr>
          <w:rFonts w:ascii="Times New Roman" w:hAnsi="Times New Roman"/>
          <w:color w:val="000000"/>
          <w:sz w:val="24"/>
          <w:szCs w:val="24"/>
          <w:lang w:val="ro-MD"/>
        </w:rPr>
        <w:t xml:space="preserve"> </w:t>
      </w:r>
      <w:r w:rsidR="001B7B1C" w:rsidRPr="00623784">
        <w:rPr>
          <w:rFonts w:ascii="Times New Roman" w:hAnsi="Times New Roman"/>
          <w:b/>
          <w:bCs/>
          <w:color w:val="000000"/>
          <w:sz w:val="24"/>
          <w:szCs w:val="24"/>
          <w:lang w:val="ro-MD"/>
        </w:rPr>
        <w:t xml:space="preserve"> </w:t>
      </w:r>
    </w:p>
    <w:p w14:paraId="04DB5183" w14:textId="7527E3DA" w:rsidR="00F56C77" w:rsidRPr="00623784" w:rsidRDefault="001B7B1C" w:rsidP="001B7B1C">
      <w:pPr>
        <w:pStyle w:val="ListParagraph"/>
        <w:spacing w:after="0" w:line="240" w:lineRule="auto"/>
        <w:ind w:left="360" w:hanging="90"/>
        <w:jc w:val="both"/>
        <w:rPr>
          <w:rFonts w:ascii="Times New Roman" w:hAnsi="Times New Roman"/>
          <w:b/>
          <w:color w:val="000000"/>
          <w:sz w:val="24"/>
          <w:szCs w:val="24"/>
          <w:lang w:val="ro-MD"/>
        </w:rPr>
      </w:pPr>
      <w:r w:rsidRPr="00623784">
        <w:rPr>
          <w:rFonts w:ascii="Times New Roman" w:hAnsi="Times New Roman"/>
          <w:b/>
          <w:iCs/>
          <w:color w:val="000000"/>
          <w:sz w:val="24"/>
          <w:szCs w:val="24"/>
          <w:lang w:val="ro-MD"/>
        </w:rPr>
        <w:t xml:space="preserve">  </w:t>
      </w:r>
      <w:r w:rsidR="00F56C77" w:rsidRPr="00623784">
        <w:rPr>
          <w:rFonts w:ascii="Times New Roman" w:hAnsi="Times New Roman"/>
          <w:b/>
          <w:iCs/>
          <w:color w:val="000000"/>
          <w:sz w:val="24"/>
          <w:szCs w:val="24"/>
          <w:lang w:val="ro-MD"/>
        </w:rPr>
        <w:t xml:space="preserve">Obiective specifice: </w:t>
      </w:r>
    </w:p>
    <w:p w14:paraId="6F1DCD08" w14:textId="6FFBF134" w:rsidR="00F56C77" w:rsidRPr="00623784" w:rsidRDefault="00CB754A" w:rsidP="00430C05">
      <w:pPr>
        <w:pStyle w:val="ListParagraph"/>
        <w:tabs>
          <w:tab w:val="left" w:pos="1170"/>
        </w:tabs>
        <w:spacing w:after="0" w:line="240" w:lineRule="auto"/>
        <w:jc w:val="both"/>
        <w:rPr>
          <w:rFonts w:ascii="Times New Roman" w:hAnsi="Times New Roman"/>
          <w:b/>
          <w:sz w:val="24"/>
          <w:szCs w:val="24"/>
          <w:lang w:val="ro-MD"/>
        </w:rPr>
      </w:pPr>
      <w:r w:rsidRPr="00623784">
        <w:rPr>
          <w:rFonts w:ascii="Times New Roman" w:hAnsi="Times New Roman"/>
          <w:sz w:val="24"/>
          <w:szCs w:val="24"/>
          <w:lang w:val="ro-MD"/>
        </w:rPr>
        <w:t xml:space="preserve">OS1 - </w:t>
      </w:r>
      <w:r w:rsidR="00F56C77" w:rsidRPr="00623784">
        <w:rPr>
          <w:rFonts w:ascii="Times New Roman" w:hAnsi="Times New Roman"/>
          <w:sz w:val="24"/>
          <w:szCs w:val="24"/>
          <w:lang w:val="ro-MD"/>
        </w:rPr>
        <w:t>Facilitarea transferului de cunoștințe, experiențe, inovații, capital, bunele practici, tehnologii și de know-how al tinerilor din diasporă în Republica Moldova;</w:t>
      </w:r>
    </w:p>
    <w:p w14:paraId="654FA045" w14:textId="41F3BFB2" w:rsidR="00F56C77" w:rsidRPr="00623784" w:rsidRDefault="00CB754A" w:rsidP="00430C05">
      <w:pPr>
        <w:pStyle w:val="ListParagraph"/>
        <w:tabs>
          <w:tab w:val="left" w:pos="1170"/>
        </w:tabs>
        <w:spacing w:after="0" w:line="240" w:lineRule="auto"/>
        <w:jc w:val="both"/>
        <w:rPr>
          <w:rFonts w:ascii="Times New Roman" w:hAnsi="Times New Roman"/>
          <w:b/>
          <w:sz w:val="24"/>
          <w:szCs w:val="24"/>
          <w:lang w:val="ro-MD"/>
        </w:rPr>
      </w:pPr>
      <w:r w:rsidRPr="00623784">
        <w:rPr>
          <w:rFonts w:ascii="Times New Roman" w:hAnsi="Times New Roman"/>
          <w:sz w:val="24"/>
          <w:szCs w:val="24"/>
          <w:lang w:val="ro-MD"/>
        </w:rPr>
        <w:t xml:space="preserve">OS2 - </w:t>
      </w:r>
      <w:r w:rsidR="00F56C77" w:rsidRPr="00623784">
        <w:rPr>
          <w:rFonts w:ascii="Times New Roman" w:hAnsi="Times New Roman"/>
          <w:sz w:val="24"/>
          <w:szCs w:val="24"/>
          <w:lang w:val="ro-MD"/>
        </w:rPr>
        <w:t>Stimularea spiritului antreprenorial</w:t>
      </w:r>
      <w:r w:rsidR="001B7B1C" w:rsidRPr="00623784">
        <w:rPr>
          <w:rFonts w:ascii="Times New Roman" w:hAnsi="Times New Roman"/>
          <w:sz w:val="24"/>
          <w:szCs w:val="24"/>
          <w:lang w:val="ro-MD"/>
        </w:rPr>
        <w:t xml:space="preserve"> </w:t>
      </w:r>
      <w:r w:rsidR="00F56C77" w:rsidRPr="00623784">
        <w:rPr>
          <w:rFonts w:ascii="Times New Roman" w:hAnsi="Times New Roman"/>
          <w:sz w:val="24"/>
          <w:szCs w:val="24"/>
          <w:lang w:val="ro-MD"/>
        </w:rPr>
        <w:t>în rândul tinerilor din diasporă;</w:t>
      </w:r>
    </w:p>
    <w:p w14:paraId="3AC4545A" w14:textId="0D52C7A8" w:rsidR="00F56C77" w:rsidRPr="00623784" w:rsidRDefault="00CB754A" w:rsidP="00430C05">
      <w:pPr>
        <w:pStyle w:val="ListParagraph"/>
        <w:tabs>
          <w:tab w:val="left" w:pos="1170"/>
        </w:tabs>
        <w:spacing w:after="0" w:line="240" w:lineRule="auto"/>
        <w:jc w:val="both"/>
        <w:rPr>
          <w:rFonts w:ascii="Times New Roman" w:hAnsi="Times New Roman"/>
          <w:b/>
          <w:sz w:val="24"/>
          <w:szCs w:val="24"/>
          <w:lang w:val="ro-MD"/>
        </w:rPr>
      </w:pPr>
      <w:r w:rsidRPr="00623784">
        <w:rPr>
          <w:rFonts w:ascii="Times New Roman" w:hAnsi="Times New Roman"/>
          <w:sz w:val="24"/>
          <w:szCs w:val="24"/>
          <w:lang w:val="ro-MD"/>
        </w:rPr>
        <w:t xml:space="preserve">OS3 - </w:t>
      </w:r>
      <w:r w:rsidR="00F56C77" w:rsidRPr="00623784">
        <w:rPr>
          <w:rFonts w:ascii="Times New Roman" w:hAnsi="Times New Roman"/>
          <w:sz w:val="24"/>
          <w:szCs w:val="24"/>
          <w:lang w:val="ro-MD"/>
        </w:rPr>
        <w:t>Valorificarea potențialului uman, social și economic al tinerilor din diasporă;</w:t>
      </w:r>
    </w:p>
    <w:p w14:paraId="18E4E002" w14:textId="4BD5E9BD" w:rsidR="00F56C77" w:rsidRPr="00623784" w:rsidRDefault="00CB754A" w:rsidP="00430C05">
      <w:pPr>
        <w:pStyle w:val="ListParagraph"/>
        <w:tabs>
          <w:tab w:val="left" w:pos="1170"/>
        </w:tabs>
        <w:spacing w:after="0" w:line="240" w:lineRule="auto"/>
        <w:jc w:val="both"/>
        <w:rPr>
          <w:rFonts w:ascii="Times New Roman" w:hAnsi="Times New Roman"/>
          <w:b/>
          <w:sz w:val="24"/>
          <w:szCs w:val="24"/>
          <w:lang w:val="ro-MD"/>
        </w:rPr>
      </w:pPr>
      <w:r w:rsidRPr="00623784">
        <w:rPr>
          <w:rFonts w:ascii="Times New Roman" w:hAnsi="Times New Roman"/>
          <w:sz w:val="24"/>
          <w:szCs w:val="24"/>
          <w:lang w:val="ro-MD"/>
        </w:rPr>
        <w:t xml:space="preserve">OS4 - </w:t>
      </w:r>
      <w:r w:rsidR="00F56C77" w:rsidRPr="00623784">
        <w:rPr>
          <w:rFonts w:ascii="Times New Roman" w:hAnsi="Times New Roman"/>
          <w:sz w:val="24"/>
          <w:szCs w:val="24"/>
          <w:lang w:val="ro-MD"/>
        </w:rPr>
        <w:t>Consolidarea capacităților tinerilor din diaspor</w:t>
      </w:r>
      <w:r w:rsidR="001B7B1C" w:rsidRPr="00623784">
        <w:rPr>
          <w:rFonts w:ascii="Times New Roman" w:hAnsi="Times New Roman"/>
          <w:sz w:val="24"/>
          <w:szCs w:val="24"/>
          <w:lang w:val="ro-MD"/>
        </w:rPr>
        <w:t>ă</w:t>
      </w:r>
      <w:r w:rsidR="00F56C77" w:rsidRPr="00623784">
        <w:rPr>
          <w:rFonts w:ascii="Times New Roman" w:hAnsi="Times New Roman"/>
          <w:sz w:val="24"/>
          <w:szCs w:val="24"/>
          <w:lang w:val="ro-MD"/>
        </w:rPr>
        <w:t xml:space="preserve"> de a elabora și implementa proiecte cu un impact </w:t>
      </w:r>
      <w:proofErr w:type="spellStart"/>
      <w:r w:rsidR="00F56C77" w:rsidRPr="00623784">
        <w:rPr>
          <w:rFonts w:ascii="Times New Roman" w:hAnsi="Times New Roman"/>
          <w:sz w:val="24"/>
          <w:szCs w:val="24"/>
          <w:lang w:val="ro-MD"/>
        </w:rPr>
        <w:t>socio</w:t>
      </w:r>
      <w:proofErr w:type="spellEnd"/>
      <w:r w:rsidR="00F56C77" w:rsidRPr="00623784">
        <w:rPr>
          <w:rFonts w:ascii="Times New Roman" w:hAnsi="Times New Roman"/>
          <w:sz w:val="24"/>
          <w:szCs w:val="24"/>
          <w:lang w:val="ro-MD"/>
        </w:rPr>
        <w:t>-economic sporit, orientate spre dezvoltarea durabilă a Republicii Moldova.</w:t>
      </w:r>
    </w:p>
    <w:p w14:paraId="22575B4A" w14:textId="77777777" w:rsidR="00F56C77" w:rsidRPr="00623784" w:rsidRDefault="00F56C77">
      <w:pPr>
        <w:pStyle w:val="ListParagraph"/>
        <w:spacing w:after="0" w:line="240" w:lineRule="auto"/>
        <w:ind w:left="284" w:hanging="284"/>
        <w:jc w:val="both"/>
        <w:rPr>
          <w:rFonts w:ascii="Times New Roman" w:hAnsi="Times New Roman"/>
          <w:color w:val="000000"/>
          <w:sz w:val="24"/>
          <w:szCs w:val="24"/>
          <w:lang w:val="ro-MD"/>
        </w:rPr>
      </w:pPr>
    </w:p>
    <w:p w14:paraId="79378AF4" w14:textId="77777777" w:rsidR="00D01D27" w:rsidRDefault="00D01D27">
      <w:pPr>
        <w:pStyle w:val="ListParagraph"/>
        <w:spacing w:after="60" w:line="240" w:lineRule="auto"/>
        <w:ind w:left="284" w:hanging="284"/>
        <w:jc w:val="center"/>
        <w:rPr>
          <w:rFonts w:ascii="Times New Roman" w:hAnsi="Times New Roman"/>
          <w:b/>
          <w:bCs/>
          <w:color w:val="000000"/>
          <w:sz w:val="24"/>
          <w:szCs w:val="24"/>
          <w:lang w:val="ro-MD"/>
        </w:rPr>
      </w:pPr>
    </w:p>
    <w:p w14:paraId="0FBE47CF" w14:textId="77777777" w:rsidR="00D01D27" w:rsidRDefault="00D01D27">
      <w:pPr>
        <w:pStyle w:val="ListParagraph"/>
        <w:spacing w:after="60" w:line="240" w:lineRule="auto"/>
        <w:ind w:left="284" w:hanging="284"/>
        <w:jc w:val="center"/>
        <w:rPr>
          <w:rFonts w:ascii="Times New Roman" w:hAnsi="Times New Roman"/>
          <w:b/>
          <w:bCs/>
          <w:color w:val="000000"/>
          <w:sz w:val="24"/>
          <w:szCs w:val="24"/>
          <w:lang w:val="ro-MD"/>
        </w:rPr>
      </w:pPr>
    </w:p>
    <w:p w14:paraId="343AA290" w14:textId="77777777" w:rsidR="00D01D27" w:rsidRDefault="00D01D27">
      <w:pPr>
        <w:pStyle w:val="ListParagraph"/>
        <w:spacing w:after="60" w:line="240" w:lineRule="auto"/>
        <w:ind w:left="284" w:hanging="284"/>
        <w:jc w:val="center"/>
        <w:rPr>
          <w:rFonts w:ascii="Times New Roman" w:hAnsi="Times New Roman"/>
          <w:b/>
          <w:bCs/>
          <w:color w:val="000000"/>
          <w:sz w:val="24"/>
          <w:szCs w:val="24"/>
          <w:lang w:val="ro-MD"/>
        </w:rPr>
      </w:pPr>
    </w:p>
    <w:p w14:paraId="01F15BA8" w14:textId="77777777" w:rsidR="00D01D27" w:rsidRDefault="00D01D27">
      <w:pPr>
        <w:pStyle w:val="ListParagraph"/>
        <w:spacing w:after="60" w:line="240" w:lineRule="auto"/>
        <w:ind w:left="284" w:hanging="284"/>
        <w:jc w:val="center"/>
        <w:rPr>
          <w:rFonts w:ascii="Times New Roman" w:hAnsi="Times New Roman"/>
          <w:b/>
          <w:bCs/>
          <w:color w:val="000000"/>
          <w:sz w:val="24"/>
          <w:szCs w:val="24"/>
          <w:lang w:val="ro-MD"/>
        </w:rPr>
      </w:pPr>
    </w:p>
    <w:p w14:paraId="5645A74E" w14:textId="0EF5ACC3" w:rsidR="00B91D99" w:rsidRPr="00623784" w:rsidRDefault="00AB12CC">
      <w:pPr>
        <w:pStyle w:val="ListParagraph"/>
        <w:spacing w:after="60" w:line="240" w:lineRule="auto"/>
        <w:ind w:left="284" w:hanging="284"/>
        <w:jc w:val="center"/>
        <w:rPr>
          <w:rFonts w:ascii="Times New Roman" w:hAnsi="Times New Roman"/>
          <w:color w:val="000000"/>
          <w:sz w:val="24"/>
          <w:szCs w:val="24"/>
          <w:lang w:val="ro-MD" w:eastAsia="fr-CH"/>
        </w:rPr>
      </w:pPr>
      <w:r w:rsidRPr="00623784">
        <w:rPr>
          <w:rFonts w:ascii="Times New Roman" w:hAnsi="Times New Roman"/>
          <w:b/>
          <w:bCs/>
          <w:color w:val="000000"/>
          <w:sz w:val="24"/>
          <w:szCs w:val="24"/>
          <w:lang w:val="ro-MD"/>
        </w:rPr>
        <w:t>Sec</w:t>
      </w:r>
      <w:r w:rsidR="00E57326">
        <w:rPr>
          <w:rFonts w:ascii="Times New Roman" w:hAnsi="Times New Roman"/>
          <w:b/>
          <w:bCs/>
          <w:color w:val="000000"/>
          <w:sz w:val="24"/>
          <w:szCs w:val="24"/>
          <w:lang w:val="ro-MD"/>
        </w:rPr>
        <w:t>ț</w:t>
      </w:r>
      <w:r w:rsidRPr="00623784">
        <w:rPr>
          <w:rFonts w:ascii="Times New Roman" w:hAnsi="Times New Roman"/>
          <w:b/>
          <w:bCs/>
          <w:color w:val="000000"/>
          <w:sz w:val="24"/>
          <w:szCs w:val="24"/>
          <w:lang w:val="ro-MD"/>
        </w:rPr>
        <w:t>iunea 2. Domenii</w:t>
      </w:r>
      <w:r w:rsidR="001B7B1C" w:rsidRPr="00623784">
        <w:rPr>
          <w:rFonts w:ascii="Times New Roman" w:hAnsi="Times New Roman"/>
          <w:b/>
          <w:bCs/>
          <w:color w:val="000000"/>
          <w:sz w:val="24"/>
          <w:szCs w:val="24"/>
          <w:lang w:val="ro-MD"/>
        </w:rPr>
        <w:t xml:space="preserve"> de finanțare</w:t>
      </w:r>
      <w:r w:rsidRPr="00623784">
        <w:rPr>
          <w:rFonts w:ascii="Times New Roman" w:hAnsi="Times New Roman"/>
          <w:b/>
          <w:bCs/>
          <w:color w:val="000000"/>
          <w:sz w:val="24"/>
          <w:szCs w:val="24"/>
          <w:lang w:val="ro-MD"/>
        </w:rPr>
        <w:t xml:space="preserve"> și criterii de eligibilitate</w:t>
      </w:r>
    </w:p>
    <w:p w14:paraId="4930310E" w14:textId="77777777" w:rsidR="00B91D99" w:rsidRPr="00623784" w:rsidRDefault="00B91D99">
      <w:pPr>
        <w:spacing w:after="0" w:line="240" w:lineRule="auto"/>
        <w:ind w:left="284" w:hanging="284"/>
        <w:jc w:val="both"/>
        <w:rPr>
          <w:rFonts w:ascii="Times New Roman" w:hAnsi="Times New Roman"/>
          <w:color w:val="000000"/>
          <w:sz w:val="24"/>
          <w:szCs w:val="24"/>
          <w:lang w:val="ro-MD"/>
        </w:rPr>
      </w:pPr>
    </w:p>
    <w:p w14:paraId="665BA440" w14:textId="476DD32B" w:rsidR="00015E0B" w:rsidRPr="00623784" w:rsidRDefault="00AB12CC" w:rsidP="00DD5962">
      <w:pPr>
        <w:pStyle w:val="ListParagraph"/>
        <w:numPr>
          <w:ilvl w:val="0"/>
          <w:numId w:val="27"/>
        </w:numPr>
        <w:spacing w:after="60" w:line="240" w:lineRule="auto"/>
        <w:ind w:left="-90" w:firstLine="90"/>
        <w:jc w:val="both"/>
        <w:rPr>
          <w:rFonts w:ascii="Times New Roman" w:hAnsi="Times New Roman"/>
          <w:iCs/>
          <w:color w:val="000000"/>
          <w:sz w:val="24"/>
          <w:szCs w:val="24"/>
          <w:lang w:val="ro-MD"/>
        </w:rPr>
      </w:pPr>
      <w:r w:rsidRPr="00623784">
        <w:rPr>
          <w:rFonts w:ascii="Times New Roman" w:hAnsi="Times New Roman"/>
          <w:color w:val="000000"/>
          <w:sz w:val="24"/>
          <w:szCs w:val="24"/>
          <w:lang w:val="ro-MD"/>
        </w:rPr>
        <w:t xml:space="preserve">Sunt stabilite următoarele </w:t>
      </w:r>
      <w:r w:rsidRPr="00623784">
        <w:rPr>
          <w:rFonts w:ascii="Times New Roman" w:hAnsi="Times New Roman"/>
          <w:b/>
          <w:color w:val="000000"/>
          <w:sz w:val="24"/>
          <w:szCs w:val="24"/>
          <w:lang w:val="ro-MD"/>
        </w:rPr>
        <w:t xml:space="preserve">domenii </w:t>
      </w:r>
      <w:r w:rsidR="002658B3" w:rsidRPr="00623784">
        <w:rPr>
          <w:rFonts w:ascii="Times New Roman" w:hAnsi="Times New Roman"/>
          <w:i/>
          <w:color w:val="000000"/>
          <w:sz w:val="24"/>
          <w:szCs w:val="24"/>
          <w:lang w:val="ro-MD"/>
        </w:rPr>
        <w:t xml:space="preserve">(dar nu limitat la acestea) </w:t>
      </w:r>
      <w:r w:rsidR="001B7B1C" w:rsidRPr="00623784">
        <w:rPr>
          <w:rFonts w:ascii="Times New Roman" w:hAnsi="Times New Roman"/>
          <w:b/>
          <w:color w:val="000000"/>
          <w:sz w:val="24"/>
          <w:szCs w:val="24"/>
          <w:lang w:val="ro-MD"/>
        </w:rPr>
        <w:t>de finanțare</w:t>
      </w:r>
      <w:r w:rsidR="001B7B1C" w:rsidRPr="00623784">
        <w:rPr>
          <w:rFonts w:ascii="Times New Roman" w:hAnsi="Times New Roman"/>
          <w:color w:val="000000"/>
          <w:sz w:val="24"/>
          <w:szCs w:val="24"/>
          <w:lang w:val="ro-MD"/>
        </w:rPr>
        <w:t xml:space="preserve"> </w:t>
      </w:r>
      <w:r w:rsidRPr="00623784">
        <w:rPr>
          <w:rFonts w:ascii="Times New Roman" w:hAnsi="Times New Roman"/>
          <w:color w:val="000000"/>
          <w:sz w:val="24"/>
          <w:szCs w:val="24"/>
          <w:lang w:val="ro-MD"/>
        </w:rPr>
        <w:t xml:space="preserve">pentru implementarea </w:t>
      </w:r>
      <w:r w:rsidRPr="00623784">
        <w:rPr>
          <w:rFonts w:ascii="Times New Roman" w:hAnsi="Times New Roman"/>
          <w:iCs/>
          <w:color w:val="000000"/>
          <w:sz w:val="24"/>
          <w:szCs w:val="24"/>
          <w:lang w:val="ro-MD"/>
        </w:rPr>
        <w:t>proiectelor</w:t>
      </w:r>
      <w:r w:rsidR="00015E0B" w:rsidRPr="00623784">
        <w:rPr>
          <w:rFonts w:ascii="Times New Roman" w:hAnsi="Times New Roman"/>
          <w:iCs/>
          <w:color w:val="000000"/>
          <w:sz w:val="24"/>
          <w:szCs w:val="24"/>
          <w:lang w:val="ro-MD"/>
        </w:rPr>
        <w:t>:</w:t>
      </w:r>
    </w:p>
    <w:p w14:paraId="49F30E0F" w14:textId="1D4B869E" w:rsidR="001B7B1C" w:rsidRPr="00623784" w:rsidRDefault="00AB12CC" w:rsidP="001B7B1C">
      <w:pPr>
        <w:pStyle w:val="ListParagraph"/>
        <w:numPr>
          <w:ilvl w:val="0"/>
          <w:numId w:val="32"/>
        </w:numPr>
        <w:tabs>
          <w:tab w:val="left" w:pos="426"/>
          <w:tab w:val="left" w:pos="567"/>
          <w:tab w:val="left" w:pos="851"/>
        </w:tabs>
        <w:spacing w:after="60" w:line="240" w:lineRule="auto"/>
        <w:ind w:left="426" w:firstLine="0"/>
        <w:jc w:val="both"/>
        <w:rPr>
          <w:rFonts w:ascii="Times New Roman" w:hAnsi="Times New Roman"/>
          <w:color w:val="000000"/>
          <w:sz w:val="24"/>
          <w:szCs w:val="24"/>
          <w:lang w:val="ro-MD"/>
        </w:rPr>
      </w:pPr>
      <w:r w:rsidRPr="00623784">
        <w:rPr>
          <w:rFonts w:ascii="Times New Roman" w:hAnsi="Times New Roman"/>
          <w:color w:val="000000"/>
          <w:sz w:val="24"/>
          <w:szCs w:val="24"/>
          <w:lang w:val="ro-MD"/>
        </w:rPr>
        <w:t>Educație;</w:t>
      </w:r>
    </w:p>
    <w:p w14:paraId="4DA68E24" w14:textId="261408FB" w:rsidR="00B91D99" w:rsidRPr="00623784" w:rsidRDefault="00640B63" w:rsidP="001B7B1C">
      <w:pPr>
        <w:pStyle w:val="ListParagraph"/>
        <w:numPr>
          <w:ilvl w:val="0"/>
          <w:numId w:val="32"/>
        </w:numPr>
        <w:tabs>
          <w:tab w:val="left" w:pos="426"/>
          <w:tab w:val="left" w:pos="567"/>
          <w:tab w:val="left" w:pos="851"/>
        </w:tabs>
        <w:spacing w:after="60" w:line="240" w:lineRule="auto"/>
        <w:ind w:left="426" w:firstLine="0"/>
        <w:jc w:val="both"/>
        <w:rPr>
          <w:rFonts w:ascii="Times New Roman" w:hAnsi="Times New Roman"/>
          <w:color w:val="000000"/>
          <w:sz w:val="24"/>
          <w:szCs w:val="24"/>
          <w:lang w:val="ro-MD"/>
        </w:rPr>
      </w:pPr>
      <w:r w:rsidRPr="00623784">
        <w:rPr>
          <w:rFonts w:ascii="Times New Roman" w:hAnsi="Times New Roman"/>
          <w:color w:val="000000"/>
          <w:sz w:val="24"/>
          <w:szCs w:val="24"/>
          <w:lang w:val="ro-MD"/>
        </w:rPr>
        <w:t>S</w:t>
      </w:r>
      <w:r w:rsidR="00AB12CC" w:rsidRPr="00623784">
        <w:rPr>
          <w:rFonts w:ascii="Times New Roman" w:hAnsi="Times New Roman"/>
          <w:color w:val="000000"/>
          <w:sz w:val="24"/>
          <w:szCs w:val="24"/>
          <w:lang w:val="ro-MD"/>
        </w:rPr>
        <w:t>ănătate (</w:t>
      </w:r>
      <w:r w:rsidR="00AB12CC" w:rsidRPr="00623784">
        <w:rPr>
          <w:rFonts w:ascii="Times New Roman" w:hAnsi="Times New Roman"/>
          <w:i/>
          <w:color w:val="000000"/>
          <w:sz w:val="24"/>
          <w:szCs w:val="24"/>
          <w:lang w:val="ro-MD"/>
        </w:rPr>
        <w:t>subdomenii posibile  - monitoriza</w:t>
      </w:r>
      <w:r w:rsidR="004D2889" w:rsidRPr="00623784">
        <w:rPr>
          <w:rFonts w:ascii="Times New Roman" w:hAnsi="Times New Roman"/>
          <w:i/>
          <w:color w:val="000000"/>
          <w:sz w:val="24"/>
          <w:szCs w:val="24"/>
          <w:lang w:val="ro-MD"/>
        </w:rPr>
        <w:t xml:space="preserve">rea pacienților de la distanță; </w:t>
      </w:r>
      <w:r w:rsidR="00AB12CC" w:rsidRPr="00623784">
        <w:rPr>
          <w:rFonts w:ascii="Times New Roman" w:hAnsi="Times New Roman"/>
          <w:i/>
          <w:color w:val="000000"/>
          <w:sz w:val="24"/>
          <w:szCs w:val="24"/>
          <w:lang w:val="ro-MD"/>
        </w:rPr>
        <w:t>i</w:t>
      </w:r>
      <w:r w:rsidR="004D2889" w:rsidRPr="00623784">
        <w:rPr>
          <w:rFonts w:ascii="Times New Roman" w:hAnsi="Times New Roman"/>
          <w:i/>
          <w:color w:val="000000"/>
          <w:sz w:val="24"/>
          <w:szCs w:val="24"/>
          <w:lang w:val="ro-MD"/>
        </w:rPr>
        <w:t xml:space="preserve">nstruiri în domeniul sănătății și </w:t>
      </w:r>
      <w:r w:rsidR="00AB12CC" w:rsidRPr="00623784">
        <w:rPr>
          <w:rFonts w:ascii="Times New Roman" w:hAnsi="Times New Roman"/>
          <w:i/>
          <w:color w:val="000000"/>
          <w:sz w:val="24"/>
          <w:szCs w:val="24"/>
          <w:lang w:val="ro-MD"/>
        </w:rPr>
        <w:t xml:space="preserve">modului sănătos </w:t>
      </w:r>
      <w:r w:rsidR="004D2889" w:rsidRPr="00623784">
        <w:rPr>
          <w:rFonts w:ascii="Times New Roman" w:hAnsi="Times New Roman"/>
          <w:i/>
          <w:color w:val="000000"/>
          <w:sz w:val="24"/>
          <w:szCs w:val="24"/>
          <w:lang w:val="ro-MD"/>
        </w:rPr>
        <w:t xml:space="preserve">de viață; </w:t>
      </w:r>
      <w:r w:rsidR="00AB12CC" w:rsidRPr="00623784">
        <w:rPr>
          <w:rFonts w:ascii="Times New Roman" w:hAnsi="Times New Roman"/>
          <w:i/>
          <w:color w:val="000000"/>
          <w:sz w:val="24"/>
          <w:szCs w:val="24"/>
          <w:lang w:val="ro-MD"/>
        </w:rPr>
        <w:t>programe de control a greutății corpului etc</w:t>
      </w:r>
      <w:r w:rsidR="00AB12CC" w:rsidRPr="00623784">
        <w:rPr>
          <w:rFonts w:ascii="Times New Roman" w:hAnsi="Times New Roman"/>
          <w:color w:val="000000"/>
          <w:sz w:val="24"/>
          <w:szCs w:val="24"/>
          <w:lang w:val="ro-MD"/>
        </w:rPr>
        <w:t>.);</w:t>
      </w:r>
    </w:p>
    <w:p w14:paraId="09A7DBD0" w14:textId="757810AB" w:rsidR="00B91D99" w:rsidRPr="00623784" w:rsidRDefault="00AB12CC">
      <w:pPr>
        <w:pStyle w:val="ListParagraph"/>
        <w:numPr>
          <w:ilvl w:val="0"/>
          <w:numId w:val="32"/>
        </w:numPr>
        <w:tabs>
          <w:tab w:val="left" w:pos="426"/>
          <w:tab w:val="left" w:pos="567"/>
          <w:tab w:val="left" w:pos="851"/>
        </w:tabs>
        <w:spacing w:after="60" w:line="240" w:lineRule="auto"/>
        <w:ind w:left="426" w:firstLine="0"/>
        <w:jc w:val="both"/>
        <w:rPr>
          <w:rFonts w:ascii="Times New Roman" w:hAnsi="Times New Roman"/>
          <w:color w:val="000000"/>
          <w:sz w:val="24"/>
          <w:szCs w:val="24"/>
          <w:lang w:val="ro-MD"/>
        </w:rPr>
      </w:pPr>
      <w:r w:rsidRPr="00623784">
        <w:rPr>
          <w:rFonts w:ascii="Times New Roman" w:hAnsi="Times New Roman"/>
          <w:color w:val="000000"/>
          <w:sz w:val="24"/>
          <w:szCs w:val="24"/>
          <w:lang w:val="ro-MD"/>
        </w:rPr>
        <w:t>Cultură și arte;</w:t>
      </w:r>
    </w:p>
    <w:p w14:paraId="07A88126" w14:textId="10752FF3" w:rsidR="00B91D99" w:rsidRPr="00623784" w:rsidRDefault="00AB12CC">
      <w:pPr>
        <w:pStyle w:val="ListParagraph"/>
        <w:numPr>
          <w:ilvl w:val="0"/>
          <w:numId w:val="32"/>
        </w:numPr>
        <w:tabs>
          <w:tab w:val="left" w:pos="426"/>
          <w:tab w:val="left" w:pos="567"/>
          <w:tab w:val="left" w:pos="851"/>
        </w:tabs>
        <w:spacing w:after="60" w:line="240" w:lineRule="auto"/>
        <w:ind w:left="426" w:firstLine="0"/>
        <w:jc w:val="both"/>
        <w:rPr>
          <w:rFonts w:ascii="Times New Roman" w:hAnsi="Times New Roman"/>
          <w:color w:val="000000"/>
          <w:sz w:val="24"/>
          <w:szCs w:val="24"/>
          <w:lang w:val="ro-MD"/>
        </w:rPr>
      </w:pPr>
      <w:r w:rsidRPr="00623784">
        <w:rPr>
          <w:rFonts w:ascii="Times New Roman" w:hAnsi="Times New Roman"/>
          <w:color w:val="000000"/>
          <w:sz w:val="24"/>
          <w:szCs w:val="24"/>
          <w:lang w:val="ro-MD"/>
        </w:rPr>
        <w:t>Administrarea afacerilor (</w:t>
      </w:r>
      <w:r w:rsidRPr="00623784">
        <w:rPr>
          <w:rFonts w:ascii="Times New Roman" w:hAnsi="Times New Roman"/>
          <w:i/>
          <w:color w:val="000000"/>
          <w:sz w:val="24"/>
          <w:szCs w:val="24"/>
          <w:lang w:val="ro-MD"/>
        </w:rPr>
        <w:t>subdomenii posibile  -</w:t>
      </w:r>
      <w:r w:rsidRPr="00623784">
        <w:rPr>
          <w:rFonts w:ascii="Times New Roman" w:hAnsi="Times New Roman"/>
          <w:i/>
          <w:color w:val="000000"/>
          <w:sz w:val="24"/>
          <w:szCs w:val="24"/>
          <w:bdr w:val="none" w:sz="0" w:space="0" w:color="auto" w:frame="1"/>
          <w:lang w:val="ro-MD"/>
        </w:rPr>
        <w:t xml:space="preserve"> </w:t>
      </w:r>
      <w:r w:rsidRPr="00623784">
        <w:rPr>
          <w:rFonts w:ascii="Times New Roman" w:hAnsi="Times New Roman"/>
          <w:i/>
          <w:color w:val="000000"/>
          <w:sz w:val="24"/>
          <w:szCs w:val="24"/>
          <w:lang w:val="ro-MD"/>
        </w:rPr>
        <w:t>crearea și promovarea mecanismelor de economii și investiții colective; promovarea și diversificarea programelor de susținere a inițiativelor de afaceri</w:t>
      </w:r>
      <w:r w:rsidR="00560A59" w:rsidRPr="00623784">
        <w:rPr>
          <w:rFonts w:ascii="Times New Roman" w:hAnsi="Times New Roman"/>
          <w:i/>
          <w:color w:val="000000"/>
          <w:sz w:val="24"/>
          <w:szCs w:val="24"/>
          <w:lang w:val="ro-MD"/>
        </w:rPr>
        <w:t xml:space="preserve"> pe teritoriul Republicii Moldova</w:t>
      </w:r>
      <w:r w:rsidRPr="00623784">
        <w:rPr>
          <w:rFonts w:ascii="Times New Roman" w:hAnsi="Times New Roman"/>
          <w:i/>
          <w:color w:val="000000"/>
          <w:sz w:val="24"/>
          <w:szCs w:val="24"/>
          <w:lang w:val="ro-MD"/>
        </w:rPr>
        <w:t xml:space="preserve"> ale </w:t>
      </w:r>
      <w:r w:rsidR="001B7B1C" w:rsidRPr="00623784">
        <w:rPr>
          <w:rFonts w:ascii="Times New Roman" w:hAnsi="Times New Roman"/>
          <w:i/>
          <w:color w:val="000000"/>
          <w:sz w:val="24"/>
          <w:szCs w:val="24"/>
          <w:lang w:val="ro-MD"/>
        </w:rPr>
        <w:t xml:space="preserve">cetățenilor </w:t>
      </w:r>
      <w:r w:rsidRPr="00623784">
        <w:rPr>
          <w:rFonts w:ascii="Times New Roman" w:hAnsi="Times New Roman"/>
          <w:i/>
          <w:color w:val="000000"/>
          <w:sz w:val="24"/>
          <w:szCs w:val="24"/>
          <w:lang w:val="ro-MD"/>
        </w:rPr>
        <w:t xml:space="preserve">din diaspora și ale </w:t>
      </w:r>
      <w:proofErr w:type="spellStart"/>
      <w:r w:rsidRPr="00623784">
        <w:rPr>
          <w:rFonts w:ascii="Times New Roman" w:hAnsi="Times New Roman"/>
          <w:i/>
          <w:color w:val="000000"/>
          <w:sz w:val="24"/>
          <w:szCs w:val="24"/>
          <w:lang w:val="ro-MD"/>
        </w:rPr>
        <w:t>migran</w:t>
      </w:r>
      <w:r w:rsidR="00E57326">
        <w:rPr>
          <w:rFonts w:ascii="Times New Roman" w:hAnsi="Times New Roman"/>
          <w:i/>
          <w:color w:val="000000"/>
          <w:sz w:val="24"/>
          <w:szCs w:val="24"/>
          <w:lang w:val="ro-MD"/>
        </w:rPr>
        <w:t>ț</w:t>
      </w:r>
      <w:r w:rsidRPr="00623784">
        <w:rPr>
          <w:rFonts w:ascii="Times New Roman" w:hAnsi="Times New Roman"/>
          <w:i/>
          <w:color w:val="000000"/>
          <w:sz w:val="24"/>
          <w:szCs w:val="24"/>
          <w:lang w:val="ro-MD"/>
        </w:rPr>
        <w:t>i</w:t>
      </w:r>
      <w:r w:rsidR="001B7B1C" w:rsidRPr="00623784">
        <w:rPr>
          <w:rFonts w:ascii="Times New Roman" w:hAnsi="Times New Roman"/>
          <w:i/>
          <w:color w:val="000000"/>
          <w:sz w:val="24"/>
          <w:szCs w:val="24"/>
          <w:lang w:val="ro-MD"/>
        </w:rPr>
        <w:t>lor</w:t>
      </w:r>
      <w:proofErr w:type="spellEnd"/>
      <w:r w:rsidRPr="00623784">
        <w:rPr>
          <w:rFonts w:ascii="Times New Roman" w:hAnsi="Times New Roman"/>
          <w:i/>
          <w:color w:val="000000"/>
          <w:sz w:val="24"/>
          <w:szCs w:val="24"/>
          <w:lang w:val="ro-MD"/>
        </w:rPr>
        <w:t xml:space="preserve"> reîntorși; susținerea și organizarea</w:t>
      </w:r>
      <w:r w:rsidR="001B7B1C" w:rsidRPr="00623784">
        <w:rPr>
          <w:rFonts w:ascii="Times New Roman" w:hAnsi="Times New Roman"/>
          <w:i/>
          <w:color w:val="000000"/>
          <w:sz w:val="24"/>
          <w:szCs w:val="24"/>
          <w:lang w:val="ro-MD"/>
        </w:rPr>
        <w:t xml:space="preserve"> </w:t>
      </w:r>
      <w:r w:rsidRPr="00623784">
        <w:rPr>
          <w:rFonts w:ascii="Times New Roman" w:hAnsi="Times New Roman"/>
          <w:i/>
          <w:sz w:val="24"/>
          <w:szCs w:val="24"/>
          <w:lang w:val="ro-MD"/>
        </w:rPr>
        <w:t xml:space="preserve">evenimentelor de promovare a imaginii și potențialului investițional </w:t>
      </w:r>
      <w:r w:rsidR="005576E1" w:rsidRPr="00623784">
        <w:rPr>
          <w:rFonts w:ascii="Times New Roman" w:hAnsi="Times New Roman"/>
          <w:i/>
          <w:sz w:val="24"/>
          <w:szCs w:val="24"/>
          <w:lang w:val="ro-MD"/>
        </w:rPr>
        <w:t>în Republica Moldova</w:t>
      </w:r>
      <w:r w:rsidRPr="00623784">
        <w:rPr>
          <w:rFonts w:ascii="Times New Roman" w:hAnsi="Times New Roman"/>
          <w:i/>
          <w:color w:val="000000"/>
          <w:sz w:val="24"/>
          <w:szCs w:val="24"/>
          <w:lang w:val="ro-MD"/>
        </w:rPr>
        <w:t xml:space="preserve">; </w:t>
      </w:r>
      <w:r w:rsidRPr="00623784">
        <w:rPr>
          <w:rFonts w:ascii="Times New Roman" w:hAnsi="Times New Roman"/>
          <w:i/>
          <w:color w:val="000000"/>
          <w:sz w:val="24"/>
          <w:szCs w:val="24"/>
          <w:bdr w:val="none" w:sz="0" w:space="0" w:color="auto" w:frame="1"/>
          <w:lang w:val="ro-MD"/>
        </w:rPr>
        <w:t>crearea platformelor online de învă</w:t>
      </w:r>
      <w:r w:rsidR="004D2889" w:rsidRPr="00623784">
        <w:rPr>
          <w:rFonts w:ascii="Times New Roman" w:hAnsi="Times New Roman"/>
          <w:i/>
          <w:color w:val="000000"/>
          <w:sz w:val="24"/>
          <w:szCs w:val="24"/>
          <w:bdr w:val="none" w:sz="0" w:space="0" w:color="auto" w:frame="1"/>
          <w:lang w:val="ro-MD"/>
        </w:rPr>
        <w:t>țare în domeniul antreprenorial;</w:t>
      </w:r>
      <w:r w:rsidRPr="00623784">
        <w:rPr>
          <w:rFonts w:ascii="Times New Roman" w:hAnsi="Times New Roman"/>
          <w:i/>
          <w:color w:val="000000"/>
          <w:sz w:val="24"/>
          <w:szCs w:val="24"/>
          <w:bdr w:val="none" w:sz="0" w:space="0" w:color="auto" w:frame="1"/>
          <w:lang w:val="ro-MD"/>
        </w:rPr>
        <w:t xml:space="preserve"> mediatizarea online a oportunităților de angajare în câmpul muncii, de </w:t>
      </w:r>
      <w:proofErr w:type="spellStart"/>
      <w:r w:rsidRPr="00623784">
        <w:rPr>
          <w:rFonts w:ascii="Times New Roman" w:hAnsi="Times New Roman"/>
          <w:i/>
          <w:color w:val="000000"/>
          <w:sz w:val="24"/>
          <w:szCs w:val="24"/>
          <w:bdr w:val="none" w:sz="0" w:space="0" w:color="auto" w:frame="1"/>
          <w:lang w:val="ro-MD"/>
        </w:rPr>
        <w:t>antreprenoriat</w:t>
      </w:r>
      <w:proofErr w:type="spellEnd"/>
      <w:r w:rsidRPr="00623784">
        <w:rPr>
          <w:rFonts w:ascii="Times New Roman" w:hAnsi="Times New Roman"/>
          <w:i/>
          <w:color w:val="000000"/>
          <w:sz w:val="24"/>
          <w:szCs w:val="24"/>
          <w:bdr w:val="none" w:sz="0" w:space="0" w:color="auto" w:frame="1"/>
          <w:lang w:val="ro-MD"/>
        </w:rPr>
        <w:t xml:space="preserve"> </w:t>
      </w:r>
      <w:proofErr w:type="spellStart"/>
      <w:r w:rsidRPr="00623784">
        <w:rPr>
          <w:rFonts w:ascii="Times New Roman" w:hAnsi="Times New Roman"/>
          <w:i/>
          <w:color w:val="000000"/>
          <w:sz w:val="24"/>
          <w:szCs w:val="24"/>
          <w:bdr w:val="none" w:sz="0" w:space="0" w:color="auto" w:frame="1"/>
          <w:lang w:val="ro-MD"/>
        </w:rPr>
        <w:t>şi</w:t>
      </w:r>
      <w:proofErr w:type="spellEnd"/>
      <w:r w:rsidRPr="00623784">
        <w:rPr>
          <w:rFonts w:ascii="Times New Roman" w:hAnsi="Times New Roman"/>
          <w:i/>
          <w:color w:val="000000"/>
          <w:sz w:val="24"/>
          <w:szCs w:val="24"/>
          <w:bdr w:val="none" w:sz="0" w:space="0" w:color="auto" w:frame="1"/>
          <w:lang w:val="ro-MD"/>
        </w:rPr>
        <w:t> </w:t>
      </w:r>
      <w:proofErr w:type="spellStart"/>
      <w:r w:rsidRPr="00623784">
        <w:rPr>
          <w:rFonts w:ascii="Times New Roman" w:hAnsi="Times New Roman"/>
          <w:i/>
          <w:color w:val="000000"/>
          <w:sz w:val="24"/>
          <w:szCs w:val="24"/>
          <w:bdr w:val="none" w:sz="0" w:space="0" w:color="auto" w:frame="1"/>
          <w:lang w:val="ro-MD"/>
        </w:rPr>
        <w:t>internship</w:t>
      </w:r>
      <w:proofErr w:type="spellEnd"/>
      <w:r w:rsidRPr="00623784">
        <w:rPr>
          <w:rFonts w:ascii="Times New Roman" w:hAnsi="Times New Roman"/>
          <w:i/>
          <w:color w:val="000000"/>
          <w:sz w:val="24"/>
          <w:szCs w:val="24"/>
          <w:bdr w:val="none" w:sz="0" w:space="0" w:color="auto" w:frame="1"/>
          <w:lang w:val="ro-MD"/>
        </w:rPr>
        <w:t xml:space="preserve">; susținerea platformelor ce vizează dezvoltarea abilităților antreprenoriale </w:t>
      </w:r>
      <w:r w:rsidR="00494A36" w:rsidRPr="00623784">
        <w:rPr>
          <w:rFonts w:ascii="Times New Roman" w:hAnsi="Times New Roman"/>
          <w:i/>
          <w:color w:val="000000"/>
          <w:sz w:val="24"/>
          <w:szCs w:val="24"/>
          <w:bdr w:val="none" w:sz="0" w:space="0" w:color="auto" w:frame="1"/>
          <w:lang w:val="ro-MD"/>
        </w:rPr>
        <w:t>ale diasporei și cetățenilor din RM</w:t>
      </w:r>
      <w:r w:rsidRPr="00623784">
        <w:rPr>
          <w:rFonts w:ascii="Times New Roman" w:hAnsi="Times New Roman"/>
          <w:i/>
          <w:color w:val="000000"/>
          <w:sz w:val="24"/>
          <w:szCs w:val="24"/>
          <w:bdr w:val="none" w:sz="0" w:space="0" w:color="auto" w:frame="1"/>
          <w:lang w:val="ro-MD"/>
        </w:rPr>
        <w:t xml:space="preserve">, precum </w:t>
      </w:r>
      <w:proofErr w:type="spellStart"/>
      <w:r w:rsidRPr="00623784">
        <w:rPr>
          <w:rFonts w:ascii="Times New Roman" w:hAnsi="Times New Roman"/>
          <w:i/>
          <w:color w:val="000000"/>
          <w:sz w:val="24"/>
          <w:szCs w:val="24"/>
          <w:bdr w:val="none" w:sz="0" w:space="0" w:color="auto" w:frame="1"/>
          <w:lang w:val="ro-MD"/>
        </w:rPr>
        <w:t>şi</w:t>
      </w:r>
      <w:proofErr w:type="spellEnd"/>
      <w:r w:rsidRPr="00623784">
        <w:rPr>
          <w:rFonts w:ascii="Times New Roman" w:hAnsi="Times New Roman"/>
          <w:i/>
          <w:color w:val="000000"/>
          <w:sz w:val="24"/>
          <w:szCs w:val="24"/>
          <w:bdr w:val="none" w:sz="0" w:space="0" w:color="auto" w:frame="1"/>
          <w:lang w:val="ro-MD"/>
        </w:rPr>
        <w:t xml:space="preserve"> a serviciilor de orientare, consiliere </w:t>
      </w:r>
      <w:proofErr w:type="spellStart"/>
      <w:r w:rsidRPr="00623784">
        <w:rPr>
          <w:rFonts w:ascii="Times New Roman" w:hAnsi="Times New Roman"/>
          <w:i/>
          <w:color w:val="000000"/>
          <w:sz w:val="24"/>
          <w:szCs w:val="24"/>
          <w:bdr w:val="none" w:sz="0" w:space="0" w:color="auto" w:frame="1"/>
          <w:lang w:val="ro-MD"/>
        </w:rPr>
        <w:t>şi</w:t>
      </w:r>
      <w:proofErr w:type="spellEnd"/>
      <w:r w:rsidRPr="00623784">
        <w:rPr>
          <w:rFonts w:ascii="Times New Roman" w:hAnsi="Times New Roman"/>
          <w:i/>
          <w:color w:val="000000"/>
          <w:sz w:val="24"/>
          <w:szCs w:val="24"/>
          <w:bdr w:val="none" w:sz="0" w:space="0" w:color="auto" w:frame="1"/>
          <w:lang w:val="ro-MD"/>
        </w:rPr>
        <w:t xml:space="preserve"> calificare privind accesul </w:t>
      </w:r>
      <w:r w:rsidR="00494A36" w:rsidRPr="00623784">
        <w:rPr>
          <w:rFonts w:ascii="Times New Roman" w:hAnsi="Times New Roman"/>
          <w:i/>
          <w:color w:val="000000"/>
          <w:sz w:val="24"/>
          <w:szCs w:val="24"/>
          <w:bdr w:val="none" w:sz="0" w:space="0" w:color="auto" w:frame="1"/>
          <w:lang w:val="ro-MD"/>
        </w:rPr>
        <w:t xml:space="preserve">cetățenilor RM din străinătate </w:t>
      </w:r>
      <w:r w:rsidRPr="00623784">
        <w:rPr>
          <w:rFonts w:ascii="Times New Roman" w:hAnsi="Times New Roman"/>
          <w:i/>
          <w:color w:val="000000"/>
          <w:sz w:val="24"/>
          <w:szCs w:val="24"/>
          <w:bdr w:val="none" w:sz="0" w:space="0" w:color="auto" w:frame="1"/>
          <w:lang w:val="ro-MD"/>
        </w:rPr>
        <w:t xml:space="preserve">la piața muncii; </w:t>
      </w:r>
      <w:r w:rsidRPr="00623784">
        <w:rPr>
          <w:rFonts w:ascii="Times New Roman" w:hAnsi="Times New Roman"/>
          <w:i/>
          <w:color w:val="000000"/>
          <w:sz w:val="24"/>
          <w:szCs w:val="24"/>
          <w:lang w:val="ro-MD"/>
        </w:rPr>
        <w:t xml:space="preserve">creșterea produselor agricole ecologice, procesarea și ambalarea produselor agricole; dezvoltarea agroturismului </w:t>
      </w:r>
      <w:r w:rsidRPr="00623784">
        <w:rPr>
          <w:rFonts w:ascii="Times New Roman" w:hAnsi="Times New Roman"/>
          <w:i/>
          <w:color w:val="000000"/>
          <w:sz w:val="24"/>
          <w:szCs w:val="24"/>
          <w:bdr w:val="none" w:sz="0" w:space="0" w:color="auto" w:frame="1"/>
          <w:lang w:val="ro-MD"/>
        </w:rPr>
        <w:t>etc.</w:t>
      </w:r>
      <w:r w:rsidRPr="00623784">
        <w:rPr>
          <w:rFonts w:ascii="Times New Roman" w:hAnsi="Times New Roman"/>
          <w:color w:val="000000"/>
          <w:sz w:val="24"/>
          <w:szCs w:val="24"/>
          <w:bdr w:val="none" w:sz="0" w:space="0" w:color="auto" w:frame="1"/>
          <w:lang w:val="ro-MD"/>
        </w:rPr>
        <w:t>);</w:t>
      </w:r>
    </w:p>
    <w:p w14:paraId="05B11581" w14:textId="683E4775" w:rsidR="00B91D99" w:rsidRPr="00623784" w:rsidRDefault="00AB12CC">
      <w:pPr>
        <w:pStyle w:val="ListParagraph"/>
        <w:numPr>
          <w:ilvl w:val="0"/>
          <w:numId w:val="32"/>
        </w:numPr>
        <w:tabs>
          <w:tab w:val="left" w:pos="426"/>
          <w:tab w:val="left" w:pos="567"/>
          <w:tab w:val="left" w:pos="851"/>
        </w:tabs>
        <w:spacing w:after="60" w:line="240" w:lineRule="auto"/>
        <w:ind w:left="426" w:firstLine="0"/>
        <w:jc w:val="both"/>
        <w:rPr>
          <w:rFonts w:ascii="Times New Roman" w:hAnsi="Times New Roman"/>
          <w:color w:val="000000"/>
          <w:sz w:val="24"/>
          <w:szCs w:val="24"/>
          <w:lang w:val="ro-MD"/>
        </w:rPr>
      </w:pPr>
      <w:r w:rsidRPr="00623784">
        <w:rPr>
          <w:rFonts w:ascii="Times New Roman" w:hAnsi="Times New Roman"/>
          <w:color w:val="000000"/>
          <w:sz w:val="24"/>
          <w:szCs w:val="24"/>
          <w:lang w:val="ro-MD"/>
        </w:rPr>
        <w:t>Industria creativă (</w:t>
      </w:r>
      <w:r w:rsidRPr="00623784">
        <w:rPr>
          <w:rFonts w:ascii="Times New Roman" w:hAnsi="Times New Roman"/>
          <w:i/>
          <w:color w:val="000000"/>
          <w:sz w:val="24"/>
          <w:szCs w:val="24"/>
          <w:lang w:val="ro-MD"/>
        </w:rPr>
        <w:t xml:space="preserve">subdomenii posibile  - </w:t>
      </w:r>
      <w:r w:rsidR="002658B3" w:rsidRPr="00623784">
        <w:rPr>
          <w:rFonts w:ascii="Times New Roman" w:hAnsi="Times New Roman"/>
          <w:i/>
          <w:color w:val="000000"/>
          <w:sz w:val="24"/>
          <w:szCs w:val="24"/>
          <w:lang w:val="ro-MD"/>
        </w:rPr>
        <w:t>moda</w:t>
      </w:r>
      <w:r w:rsidRPr="00623784">
        <w:rPr>
          <w:rFonts w:ascii="Times New Roman" w:hAnsi="Times New Roman"/>
          <w:i/>
          <w:color w:val="000000"/>
          <w:sz w:val="24"/>
          <w:szCs w:val="24"/>
          <w:lang w:val="ro-MD"/>
        </w:rPr>
        <w:t>, artizanat etc.</w:t>
      </w:r>
      <w:r w:rsidRPr="00623784">
        <w:rPr>
          <w:rFonts w:ascii="Times New Roman" w:hAnsi="Times New Roman"/>
          <w:color w:val="000000"/>
          <w:sz w:val="24"/>
          <w:szCs w:val="24"/>
          <w:lang w:val="ro-MD"/>
        </w:rPr>
        <w:t>);</w:t>
      </w:r>
    </w:p>
    <w:p w14:paraId="7592B1F4" w14:textId="77777777" w:rsidR="00B91D99" w:rsidRPr="00623784" w:rsidRDefault="00AB12CC">
      <w:pPr>
        <w:pStyle w:val="ListParagraph"/>
        <w:numPr>
          <w:ilvl w:val="0"/>
          <w:numId w:val="32"/>
        </w:numPr>
        <w:tabs>
          <w:tab w:val="left" w:pos="426"/>
          <w:tab w:val="left" w:pos="567"/>
          <w:tab w:val="left" w:pos="851"/>
        </w:tabs>
        <w:spacing w:after="60" w:line="240" w:lineRule="auto"/>
        <w:ind w:left="426" w:firstLine="0"/>
        <w:jc w:val="both"/>
        <w:rPr>
          <w:rFonts w:ascii="Times New Roman" w:hAnsi="Times New Roman"/>
          <w:color w:val="000000"/>
          <w:sz w:val="24"/>
          <w:szCs w:val="24"/>
          <w:lang w:val="ro-MD"/>
        </w:rPr>
      </w:pPr>
      <w:r w:rsidRPr="00623784">
        <w:rPr>
          <w:rFonts w:ascii="Times New Roman" w:hAnsi="Times New Roman"/>
          <w:color w:val="000000"/>
          <w:sz w:val="24"/>
          <w:szCs w:val="24"/>
          <w:lang w:val="ro-MD"/>
        </w:rPr>
        <w:t>Tehnologii informaționale și comunicații (</w:t>
      </w:r>
      <w:r w:rsidRPr="00623784">
        <w:rPr>
          <w:rFonts w:ascii="Times New Roman" w:hAnsi="Times New Roman"/>
          <w:i/>
          <w:color w:val="000000"/>
          <w:sz w:val="24"/>
          <w:szCs w:val="24"/>
          <w:lang w:val="ro-MD"/>
        </w:rPr>
        <w:t xml:space="preserve">subdomenii posibile (dar nu limitat la acestea) - </w:t>
      </w:r>
      <w:r w:rsidRPr="00623784">
        <w:rPr>
          <w:rFonts w:ascii="Times New Roman" w:hAnsi="Times New Roman"/>
          <w:i/>
          <w:color w:val="000000"/>
          <w:sz w:val="24"/>
          <w:szCs w:val="24"/>
          <w:bdr w:val="none" w:sz="0" w:space="0" w:color="auto" w:frame="1"/>
          <w:lang w:val="ro-MD"/>
        </w:rPr>
        <w:t xml:space="preserve">crearea unor platforme de comunicare; crearea bazelor de date </w:t>
      </w:r>
      <w:proofErr w:type="spellStart"/>
      <w:r w:rsidRPr="00623784">
        <w:rPr>
          <w:rFonts w:ascii="Times New Roman" w:hAnsi="Times New Roman"/>
          <w:i/>
          <w:color w:val="000000"/>
          <w:sz w:val="24"/>
          <w:szCs w:val="24"/>
          <w:bdr w:val="none" w:sz="0" w:space="0" w:color="auto" w:frame="1"/>
          <w:lang w:val="ro-MD"/>
        </w:rPr>
        <w:t>şi</w:t>
      </w:r>
      <w:proofErr w:type="spellEnd"/>
      <w:r w:rsidRPr="00623784">
        <w:rPr>
          <w:rFonts w:ascii="Times New Roman" w:hAnsi="Times New Roman"/>
          <w:i/>
          <w:color w:val="000000"/>
          <w:sz w:val="24"/>
          <w:szCs w:val="24"/>
          <w:bdr w:val="none" w:sz="0" w:space="0" w:color="auto" w:frame="1"/>
          <w:lang w:val="ro-MD"/>
        </w:rPr>
        <w:t xml:space="preserve"> a instrumentelor de colectare a datelor etc.</w:t>
      </w:r>
      <w:r w:rsidRPr="00623784">
        <w:rPr>
          <w:rFonts w:ascii="Times New Roman" w:hAnsi="Times New Roman"/>
          <w:color w:val="000000"/>
          <w:sz w:val="24"/>
          <w:szCs w:val="24"/>
          <w:bdr w:val="none" w:sz="0" w:space="0" w:color="auto" w:frame="1"/>
          <w:lang w:val="ro-MD"/>
        </w:rPr>
        <w:t>)</w:t>
      </w:r>
    </w:p>
    <w:p w14:paraId="17C1D168" w14:textId="77777777" w:rsidR="00B91D99" w:rsidRPr="00623784" w:rsidRDefault="00AB12CC">
      <w:pPr>
        <w:pStyle w:val="ListParagraph"/>
        <w:numPr>
          <w:ilvl w:val="0"/>
          <w:numId w:val="32"/>
        </w:numPr>
        <w:tabs>
          <w:tab w:val="left" w:pos="426"/>
          <w:tab w:val="left" w:pos="567"/>
          <w:tab w:val="left" w:pos="851"/>
        </w:tabs>
        <w:spacing w:after="60" w:line="240" w:lineRule="auto"/>
        <w:ind w:left="426" w:firstLine="0"/>
        <w:jc w:val="both"/>
        <w:rPr>
          <w:rFonts w:ascii="Times New Roman" w:hAnsi="Times New Roman"/>
          <w:color w:val="000000"/>
          <w:sz w:val="24"/>
          <w:szCs w:val="24"/>
          <w:lang w:val="ro-MD"/>
        </w:rPr>
      </w:pPr>
      <w:r w:rsidRPr="00623784">
        <w:rPr>
          <w:rFonts w:ascii="Times New Roman" w:hAnsi="Times New Roman"/>
          <w:color w:val="000000"/>
          <w:sz w:val="24"/>
          <w:szCs w:val="24"/>
          <w:lang w:val="ro-MD"/>
        </w:rPr>
        <w:t>Dezvoltarea urbană și rurală;</w:t>
      </w:r>
    </w:p>
    <w:p w14:paraId="018B4EB0" w14:textId="77777777" w:rsidR="00B91D99" w:rsidRPr="00623784" w:rsidRDefault="00AB12CC">
      <w:pPr>
        <w:pStyle w:val="ListParagraph"/>
        <w:numPr>
          <w:ilvl w:val="0"/>
          <w:numId w:val="32"/>
        </w:numPr>
        <w:tabs>
          <w:tab w:val="left" w:pos="426"/>
          <w:tab w:val="left" w:pos="567"/>
          <w:tab w:val="left" w:pos="851"/>
        </w:tabs>
        <w:spacing w:after="60" w:line="240" w:lineRule="auto"/>
        <w:ind w:left="426" w:firstLine="0"/>
        <w:rPr>
          <w:rFonts w:ascii="Times New Roman" w:hAnsi="Times New Roman"/>
          <w:color w:val="000000"/>
          <w:sz w:val="24"/>
          <w:szCs w:val="24"/>
          <w:lang w:val="ro-MD"/>
        </w:rPr>
      </w:pPr>
      <w:r w:rsidRPr="00623784">
        <w:rPr>
          <w:rFonts w:ascii="Times New Roman" w:hAnsi="Times New Roman"/>
          <w:color w:val="000000"/>
          <w:sz w:val="24"/>
          <w:szCs w:val="24"/>
          <w:lang w:val="ro-MD"/>
        </w:rPr>
        <w:t>Arhitectură și design;</w:t>
      </w:r>
    </w:p>
    <w:p w14:paraId="5856697D" w14:textId="38484519" w:rsidR="00B91D99" w:rsidRPr="00623784" w:rsidRDefault="00AB12CC">
      <w:pPr>
        <w:pStyle w:val="ListParagraph"/>
        <w:numPr>
          <w:ilvl w:val="0"/>
          <w:numId w:val="32"/>
        </w:numPr>
        <w:tabs>
          <w:tab w:val="left" w:pos="426"/>
          <w:tab w:val="left" w:pos="567"/>
          <w:tab w:val="left" w:pos="851"/>
        </w:tabs>
        <w:spacing w:after="60" w:line="240" w:lineRule="auto"/>
        <w:ind w:left="426" w:firstLine="0"/>
        <w:jc w:val="both"/>
        <w:rPr>
          <w:rFonts w:ascii="Times New Roman" w:hAnsi="Times New Roman"/>
          <w:color w:val="000000"/>
          <w:sz w:val="24"/>
          <w:szCs w:val="24"/>
          <w:lang w:val="ro-MD"/>
        </w:rPr>
      </w:pPr>
      <w:r w:rsidRPr="00623784">
        <w:rPr>
          <w:rFonts w:ascii="Times New Roman" w:hAnsi="Times New Roman"/>
          <w:color w:val="000000"/>
          <w:sz w:val="24"/>
          <w:szCs w:val="24"/>
          <w:lang w:val="ro-MD"/>
        </w:rPr>
        <w:t>Inginerie (</w:t>
      </w:r>
      <w:r w:rsidRPr="00623784">
        <w:rPr>
          <w:rFonts w:ascii="Times New Roman" w:hAnsi="Times New Roman"/>
          <w:i/>
          <w:color w:val="000000"/>
          <w:sz w:val="24"/>
          <w:szCs w:val="24"/>
          <w:lang w:val="ro-MD"/>
        </w:rPr>
        <w:t>subdomenii posibile  - sisteme de reproducere a energiei regenerabile etc.</w:t>
      </w:r>
      <w:r w:rsidRPr="00623784">
        <w:rPr>
          <w:rFonts w:ascii="Times New Roman" w:hAnsi="Times New Roman"/>
          <w:color w:val="000000"/>
          <w:sz w:val="24"/>
          <w:szCs w:val="24"/>
          <w:lang w:val="ro-MD"/>
        </w:rPr>
        <w:t>);</w:t>
      </w:r>
    </w:p>
    <w:p w14:paraId="0619B90E" w14:textId="478F91A5" w:rsidR="00B91D99" w:rsidRPr="00623784" w:rsidRDefault="00AB12CC">
      <w:pPr>
        <w:pStyle w:val="ListParagraph"/>
        <w:numPr>
          <w:ilvl w:val="0"/>
          <w:numId w:val="32"/>
        </w:numPr>
        <w:tabs>
          <w:tab w:val="left" w:pos="426"/>
          <w:tab w:val="left" w:pos="567"/>
          <w:tab w:val="left" w:pos="851"/>
        </w:tabs>
        <w:spacing w:after="60" w:line="240" w:lineRule="auto"/>
        <w:ind w:left="426" w:firstLine="0"/>
        <w:jc w:val="both"/>
        <w:rPr>
          <w:rFonts w:ascii="Times New Roman" w:hAnsi="Times New Roman"/>
          <w:color w:val="000000"/>
          <w:sz w:val="24"/>
          <w:szCs w:val="24"/>
          <w:lang w:val="ro-MD"/>
        </w:rPr>
      </w:pPr>
      <w:r w:rsidRPr="00623784">
        <w:rPr>
          <w:rFonts w:ascii="Times New Roman" w:hAnsi="Times New Roman"/>
          <w:color w:val="000000"/>
          <w:sz w:val="24"/>
          <w:szCs w:val="24"/>
          <w:lang w:val="ro-MD"/>
        </w:rPr>
        <w:t>Cercetare științifică (</w:t>
      </w:r>
      <w:r w:rsidRPr="00623784">
        <w:rPr>
          <w:rFonts w:ascii="Times New Roman" w:hAnsi="Times New Roman"/>
          <w:i/>
          <w:color w:val="000000"/>
          <w:sz w:val="24"/>
          <w:szCs w:val="24"/>
          <w:lang w:val="ro-MD"/>
        </w:rPr>
        <w:t xml:space="preserve">subdomenii posibile  - </w:t>
      </w:r>
      <w:r w:rsidRPr="00623784">
        <w:rPr>
          <w:rFonts w:ascii="Times New Roman" w:hAnsi="Times New Roman"/>
          <w:i/>
          <w:color w:val="000000"/>
          <w:sz w:val="24"/>
          <w:szCs w:val="24"/>
          <w:bdr w:val="none" w:sz="0" w:space="0" w:color="auto" w:frame="1"/>
          <w:lang w:val="ro-MD"/>
        </w:rPr>
        <w:t>aplicarea unor metode noi de analiză etc.</w:t>
      </w:r>
      <w:r w:rsidRPr="00623784">
        <w:rPr>
          <w:rFonts w:ascii="Times New Roman" w:hAnsi="Times New Roman"/>
          <w:color w:val="000000"/>
          <w:sz w:val="24"/>
          <w:szCs w:val="24"/>
          <w:lang w:val="ro-MD"/>
        </w:rPr>
        <w:t>);</w:t>
      </w:r>
    </w:p>
    <w:p w14:paraId="23DD0875" w14:textId="77777777" w:rsidR="00B91D99" w:rsidRPr="00623784" w:rsidRDefault="00AB12CC">
      <w:pPr>
        <w:pStyle w:val="ListParagraph"/>
        <w:numPr>
          <w:ilvl w:val="0"/>
          <w:numId w:val="32"/>
        </w:numPr>
        <w:tabs>
          <w:tab w:val="left" w:pos="426"/>
          <w:tab w:val="left" w:pos="567"/>
          <w:tab w:val="left" w:pos="851"/>
        </w:tabs>
        <w:spacing w:after="60" w:line="240" w:lineRule="auto"/>
        <w:ind w:left="426" w:firstLine="0"/>
        <w:jc w:val="both"/>
        <w:rPr>
          <w:rFonts w:ascii="Times New Roman" w:hAnsi="Times New Roman"/>
          <w:color w:val="000000"/>
          <w:sz w:val="24"/>
          <w:szCs w:val="24"/>
          <w:lang w:val="ro-MD"/>
        </w:rPr>
      </w:pPr>
      <w:proofErr w:type="spellStart"/>
      <w:r w:rsidRPr="00623784">
        <w:rPr>
          <w:rFonts w:ascii="Times New Roman" w:hAnsi="Times New Roman"/>
          <w:color w:val="000000"/>
          <w:sz w:val="24"/>
          <w:szCs w:val="24"/>
          <w:lang w:val="ro-MD"/>
        </w:rPr>
        <w:t>Antreprenoriat</w:t>
      </w:r>
      <w:proofErr w:type="spellEnd"/>
      <w:r w:rsidRPr="00623784">
        <w:rPr>
          <w:rFonts w:ascii="Times New Roman" w:hAnsi="Times New Roman"/>
          <w:color w:val="000000"/>
          <w:sz w:val="24"/>
          <w:szCs w:val="24"/>
          <w:lang w:val="ro-MD"/>
        </w:rPr>
        <w:t xml:space="preserve"> social;</w:t>
      </w:r>
    </w:p>
    <w:p w14:paraId="719A3715" w14:textId="77777777" w:rsidR="00B91D99" w:rsidRPr="00623784" w:rsidRDefault="00AB12CC">
      <w:pPr>
        <w:pStyle w:val="ListParagraph"/>
        <w:numPr>
          <w:ilvl w:val="0"/>
          <w:numId w:val="32"/>
        </w:numPr>
        <w:tabs>
          <w:tab w:val="left" w:pos="426"/>
          <w:tab w:val="left" w:pos="567"/>
          <w:tab w:val="left" w:pos="851"/>
        </w:tabs>
        <w:spacing w:after="60" w:line="240" w:lineRule="auto"/>
        <w:ind w:left="426" w:firstLine="0"/>
        <w:jc w:val="both"/>
        <w:rPr>
          <w:rFonts w:ascii="Times New Roman" w:hAnsi="Times New Roman"/>
          <w:color w:val="000000"/>
          <w:sz w:val="24"/>
          <w:szCs w:val="24"/>
          <w:lang w:val="ro-MD"/>
        </w:rPr>
      </w:pPr>
      <w:r w:rsidRPr="00623784">
        <w:rPr>
          <w:rFonts w:ascii="Times New Roman" w:hAnsi="Times New Roman"/>
          <w:color w:val="000000"/>
          <w:sz w:val="24"/>
          <w:szCs w:val="24"/>
          <w:lang w:val="ro-MD"/>
        </w:rPr>
        <w:t>Administrare publică;</w:t>
      </w:r>
    </w:p>
    <w:p w14:paraId="444024E1" w14:textId="69D33E4E" w:rsidR="00B91D99" w:rsidRPr="00623784" w:rsidRDefault="00AB12CC">
      <w:pPr>
        <w:pStyle w:val="ListParagraph"/>
        <w:numPr>
          <w:ilvl w:val="0"/>
          <w:numId w:val="32"/>
        </w:numPr>
        <w:tabs>
          <w:tab w:val="left" w:pos="426"/>
          <w:tab w:val="left" w:pos="567"/>
          <w:tab w:val="left" w:pos="851"/>
        </w:tabs>
        <w:spacing w:after="0" w:line="240" w:lineRule="auto"/>
        <w:ind w:left="426" w:firstLine="0"/>
        <w:jc w:val="both"/>
        <w:rPr>
          <w:rFonts w:ascii="Times New Roman" w:hAnsi="Times New Roman"/>
          <w:color w:val="000000"/>
          <w:sz w:val="24"/>
          <w:szCs w:val="24"/>
          <w:lang w:val="ro-MD"/>
        </w:rPr>
      </w:pPr>
      <w:r w:rsidRPr="00623784">
        <w:rPr>
          <w:rFonts w:ascii="Times New Roman" w:hAnsi="Times New Roman"/>
          <w:color w:val="000000"/>
          <w:sz w:val="24"/>
          <w:szCs w:val="24"/>
          <w:lang w:val="ro-MD"/>
        </w:rPr>
        <w:t xml:space="preserve"> Comunicare, jurnalism și relații cu publicul (</w:t>
      </w:r>
      <w:r w:rsidRPr="00623784">
        <w:rPr>
          <w:rFonts w:ascii="Times New Roman" w:hAnsi="Times New Roman"/>
          <w:i/>
          <w:color w:val="000000"/>
          <w:sz w:val="24"/>
          <w:szCs w:val="24"/>
          <w:lang w:val="ro-MD"/>
        </w:rPr>
        <w:t xml:space="preserve">subdomenii posibile  - </w:t>
      </w:r>
      <w:r w:rsidRPr="00623784">
        <w:rPr>
          <w:rFonts w:ascii="Times New Roman" w:hAnsi="Times New Roman"/>
          <w:i/>
          <w:color w:val="000000"/>
          <w:sz w:val="24"/>
          <w:szCs w:val="24"/>
          <w:bdr w:val="none" w:sz="0" w:space="0" w:color="auto" w:frame="1"/>
          <w:lang w:val="ro-MD"/>
        </w:rPr>
        <w:t>desfășurarea unor campanii de</w:t>
      </w:r>
      <w:r w:rsidR="004D2889" w:rsidRPr="00623784">
        <w:rPr>
          <w:rFonts w:ascii="Times New Roman" w:hAnsi="Times New Roman"/>
          <w:i/>
          <w:color w:val="000000"/>
          <w:sz w:val="24"/>
          <w:szCs w:val="24"/>
          <w:bdr w:val="none" w:sz="0" w:space="0" w:color="auto" w:frame="1"/>
          <w:lang w:val="ro-MD"/>
        </w:rPr>
        <w:t xml:space="preserve"> informare pe diferite tematici;</w:t>
      </w:r>
      <w:r w:rsidRPr="00623784">
        <w:rPr>
          <w:rFonts w:ascii="Times New Roman" w:hAnsi="Times New Roman"/>
          <w:i/>
          <w:color w:val="000000"/>
          <w:sz w:val="24"/>
          <w:szCs w:val="24"/>
          <w:bdr w:val="none" w:sz="0" w:space="0" w:color="auto" w:frame="1"/>
          <w:lang w:val="ro-MD"/>
        </w:rPr>
        <w:t xml:space="preserve"> stimularea </w:t>
      </w:r>
      <w:proofErr w:type="spellStart"/>
      <w:r w:rsidRPr="00623784">
        <w:rPr>
          <w:rFonts w:ascii="Times New Roman" w:hAnsi="Times New Roman"/>
          <w:i/>
          <w:color w:val="000000"/>
          <w:sz w:val="24"/>
          <w:szCs w:val="24"/>
          <w:bdr w:val="none" w:sz="0" w:space="0" w:color="auto" w:frame="1"/>
          <w:lang w:val="ro-MD"/>
        </w:rPr>
        <w:t>şi</w:t>
      </w:r>
      <w:proofErr w:type="spellEnd"/>
      <w:r w:rsidRPr="00623784">
        <w:rPr>
          <w:rFonts w:ascii="Times New Roman" w:hAnsi="Times New Roman"/>
          <w:i/>
          <w:color w:val="000000"/>
          <w:sz w:val="24"/>
          <w:szCs w:val="24"/>
          <w:bdr w:val="none" w:sz="0" w:space="0" w:color="auto" w:frame="1"/>
          <w:lang w:val="ro-MD"/>
        </w:rPr>
        <w:t xml:space="preserve"> susținerea inițiativelor </w:t>
      </w:r>
      <w:r w:rsidR="00494A36" w:rsidRPr="00623784">
        <w:rPr>
          <w:rFonts w:ascii="Times New Roman" w:hAnsi="Times New Roman"/>
          <w:i/>
          <w:color w:val="000000"/>
          <w:sz w:val="24"/>
          <w:szCs w:val="24"/>
          <w:bdr w:val="none" w:sz="0" w:space="0" w:color="auto" w:frame="1"/>
          <w:lang w:val="ro-MD"/>
        </w:rPr>
        <w:t xml:space="preserve">diasporei </w:t>
      </w:r>
      <w:r w:rsidRPr="00623784">
        <w:rPr>
          <w:rFonts w:ascii="Times New Roman" w:hAnsi="Times New Roman"/>
          <w:i/>
          <w:color w:val="000000"/>
          <w:sz w:val="24"/>
          <w:szCs w:val="24"/>
          <w:bdr w:val="none" w:sz="0" w:space="0" w:color="auto" w:frame="1"/>
          <w:lang w:val="ro-MD"/>
        </w:rPr>
        <w:t>în domeniul mass-media etc</w:t>
      </w:r>
      <w:r w:rsidRPr="00623784">
        <w:rPr>
          <w:rFonts w:ascii="Times New Roman" w:hAnsi="Times New Roman"/>
          <w:color w:val="000000"/>
          <w:sz w:val="24"/>
          <w:szCs w:val="24"/>
          <w:lang w:val="ro-MD"/>
        </w:rPr>
        <w:t xml:space="preserve">.); </w:t>
      </w:r>
    </w:p>
    <w:p w14:paraId="6BD39624" w14:textId="680A2E98" w:rsidR="00B91D99" w:rsidRPr="00623784" w:rsidRDefault="00AB12CC">
      <w:pPr>
        <w:pStyle w:val="ListParagraph"/>
        <w:numPr>
          <w:ilvl w:val="0"/>
          <w:numId w:val="32"/>
        </w:numPr>
        <w:tabs>
          <w:tab w:val="left" w:pos="426"/>
          <w:tab w:val="left" w:pos="567"/>
          <w:tab w:val="left" w:pos="851"/>
        </w:tabs>
        <w:spacing w:after="0" w:line="240" w:lineRule="auto"/>
        <w:ind w:left="426" w:firstLine="0"/>
        <w:jc w:val="both"/>
        <w:rPr>
          <w:rFonts w:ascii="Times New Roman" w:hAnsi="Times New Roman"/>
          <w:color w:val="000000"/>
          <w:sz w:val="24"/>
          <w:szCs w:val="24"/>
          <w:lang w:val="ro-MD"/>
        </w:rPr>
      </w:pPr>
      <w:r w:rsidRPr="00623784">
        <w:rPr>
          <w:rFonts w:ascii="Times New Roman" w:hAnsi="Times New Roman"/>
          <w:color w:val="000000"/>
          <w:sz w:val="24"/>
          <w:szCs w:val="24"/>
          <w:lang w:val="ro-MD"/>
        </w:rPr>
        <w:t xml:space="preserve">Participarea </w:t>
      </w:r>
      <w:r w:rsidR="00494A36" w:rsidRPr="00623784">
        <w:rPr>
          <w:rFonts w:ascii="Times New Roman" w:hAnsi="Times New Roman"/>
          <w:color w:val="000000"/>
          <w:sz w:val="24"/>
          <w:szCs w:val="24"/>
          <w:lang w:val="ro-MD"/>
        </w:rPr>
        <w:t xml:space="preserve">diasporei </w:t>
      </w:r>
      <w:r w:rsidRPr="00623784">
        <w:rPr>
          <w:rFonts w:ascii="Times New Roman" w:hAnsi="Times New Roman"/>
          <w:color w:val="000000"/>
          <w:sz w:val="24"/>
          <w:szCs w:val="24"/>
          <w:lang w:val="ro-MD"/>
        </w:rPr>
        <w:t>în procesul de luare a deciziilor (</w:t>
      </w:r>
      <w:r w:rsidRPr="00623784">
        <w:rPr>
          <w:rFonts w:ascii="Times New Roman" w:hAnsi="Times New Roman"/>
          <w:i/>
          <w:color w:val="000000"/>
          <w:sz w:val="24"/>
          <w:szCs w:val="24"/>
          <w:lang w:val="ro-MD"/>
        </w:rPr>
        <w:t xml:space="preserve">subdomenii posibile  - </w:t>
      </w:r>
      <w:r w:rsidRPr="00623784">
        <w:rPr>
          <w:rFonts w:ascii="Times New Roman" w:hAnsi="Times New Roman"/>
          <w:i/>
          <w:color w:val="000000"/>
          <w:sz w:val="24"/>
          <w:szCs w:val="24"/>
          <w:bdr w:val="none" w:sz="0" w:space="0" w:color="auto" w:frame="1"/>
          <w:lang w:val="ro-MD"/>
        </w:rPr>
        <w:t xml:space="preserve">crearea </w:t>
      </w:r>
      <w:proofErr w:type="spellStart"/>
      <w:r w:rsidRPr="00623784">
        <w:rPr>
          <w:rFonts w:ascii="Times New Roman" w:hAnsi="Times New Roman"/>
          <w:i/>
          <w:color w:val="000000"/>
          <w:sz w:val="24"/>
          <w:szCs w:val="24"/>
          <w:bdr w:val="none" w:sz="0" w:space="0" w:color="auto" w:frame="1"/>
          <w:lang w:val="ro-MD"/>
        </w:rPr>
        <w:t>şi</w:t>
      </w:r>
      <w:proofErr w:type="spellEnd"/>
      <w:r w:rsidRPr="00623784">
        <w:rPr>
          <w:rFonts w:ascii="Times New Roman" w:hAnsi="Times New Roman"/>
          <w:i/>
          <w:color w:val="000000"/>
          <w:sz w:val="24"/>
          <w:szCs w:val="24"/>
          <w:bdr w:val="none" w:sz="0" w:space="0" w:color="auto" w:frame="1"/>
          <w:lang w:val="ro-MD"/>
        </w:rPr>
        <w:t xml:space="preserve"> dezvoltarea structurilor de </w:t>
      </w:r>
      <w:proofErr w:type="spellStart"/>
      <w:r w:rsidRPr="00623784">
        <w:rPr>
          <w:rFonts w:ascii="Times New Roman" w:hAnsi="Times New Roman"/>
          <w:i/>
          <w:color w:val="000000"/>
          <w:sz w:val="24"/>
          <w:szCs w:val="24"/>
          <w:bdr w:val="none" w:sz="0" w:space="0" w:color="auto" w:frame="1"/>
          <w:lang w:val="ro-MD"/>
        </w:rPr>
        <w:t>co</w:t>
      </w:r>
      <w:proofErr w:type="spellEnd"/>
      <w:r w:rsidRPr="00623784">
        <w:rPr>
          <w:rFonts w:ascii="Times New Roman" w:hAnsi="Times New Roman"/>
          <w:i/>
          <w:color w:val="000000"/>
          <w:sz w:val="24"/>
          <w:szCs w:val="24"/>
          <w:bdr w:val="none" w:sz="0" w:space="0" w:color="auto" w:frame="1"/>
          <w:lang w:val="ro-MD"/>
        </w:rPr>
        <w:t>-management; promovarea practicilor pozitive de activism civic și de voluntariat etc.</w:t>
      </w:r>
      <w:r w:rsidRPr="00623784">
        <w:rPr>
          <w:rFonts w:ascii="Times New Roman" w:hAnsi="Times New Roman"/>
          <w:color w:val="000000"/>
          <w:sz w:val="24"/>
          <w:szCs w:val="24"/>
          <w:bdr w:val="none" w:sz="0" w:space="0" w:color="auto" w:frame="1"/>
          <w:lang w:val="ro-MD"/>
        </w:rPr>
        <w:t>) </w:t>
      </w:r>
    </w:p>
    <w:p w14:paraId="23016D18" w14:textId="77777777" w:rsidR="00015E0B" w:rsidRPr="00623784" w:rsidRDefault="00015E0B" w:rsidP="00B56CF0">
      <w:pPr>
        <w:pStyle w:val="ListParagraph"/>
        <w:tabs>
          <w:tab w:val="left" w:pos="426"/>
          <w:tab w:val="left" w:pos="567"/>
          <w:tab w:val="left" w:pos="851"/>
        </w:tabs>
        <w:spacing w:after="0" w:line="240" w:lineRule="auto"/>
        <w:ind w:left="786"/>
        <w:jc w:val="both"/>
        <w:rPr>
          <w:rFonts w:ascii="Times New Roman" w:hAnsi="Times New Roman"/>
          <w:color w:val="000000"/>
          <w:sz w:val="24"/>
          <w:szCs w:val="24"/>
          <w:lang w:val="ro-MD"/>
        </w:rPr>
      </w:pPr>
    </w:p>
    <w:p w14:paraId="47605409" w14:textId="62AF5D3D" w:rsidR="004023C9" w:rsidRPr="00623784" w:rsidRDefault="00640B63" w:rsidP="00B56CF0">
      <w:pPr>
        <w:pStyle w:val="NormalWeb"/>
        <w:shd w:val="clear" w:color="auto" w:fill="FFFFFF"/>
        <w:spacing w:after="0"/>
        <w:jc w:val="both"/>
        <w:textAlignment w:val="baseline"/>
        <w:rPr>
          <w:color w:val="000000"/>
          <w:bdr w:val="none" w:sz="0" w:space="0" w:color="auto" w:frame="1"/>
          <w:lang w:val="ro-MD"/>
        </w:rPr>
      </w:pPr>
      <w:r w:rsidRPr="00623784">
        <w:rPr>
          <w:color w:val="000000"/>
          <w:lang w:val="ro-MD"/>
        </w:rPr>
        <w:t>A</w:t>
      </w:r>
      <w:r w:rsidR="008F3CA5" w:rsidRPr="00623784">
        <w:rPr>
          <w:color w:val="000000"/>
          <w:lang w:val="ro-MD"/>
        </w:rPr>
        <w:t xml:space="preserve">ctivități </w:t>
      </w:r>
      <w:r w:rsidR="00AB12CC" w:rsidRPr="00623784">
        <w:rPr>
          <w:color w:val="000000"/>
          <w:lang w:val="ro-MD"/>
        </w:rPr>
        <w:t xml:space="preserve">eligibile: campanii, concursuri, târguri, simpozioane, festivaluri, forumuri, seminare, instruiri, mese rotunde, expoziții, </w:t>
      </w:r>
      <w:r w:rsidR="00AB12CC" w:rsidRPr="00623784">
        <w:rPr>
          <w:color w:val="000000"/>
          <w:bdr w:val="none" w:sz="0" w:space="0" w:color="auto" w:frame="1"/>
          <w:lang w:val="ro-MD"/>
        </w:rPr>
        <w:t xml:space="preserve">dezbateri, consultări, congrese, conferințe, schimburi de experiență bilaterale </w:t>
      </w:r>
      <w:proofErr w:type="spellStart"/>
      <w:r w:rsidR="00AB12CC" w:rsidRPr="00623784">
        <w:rPr>
          <w:color w:val="000000"/>
          <w:bdr w:val="none" w:sz="0" w:space="0" w:color="auto" w:frame="1"/>
          <w:lang w:val="ro-MD"/>
        </w:rPr>
        <w:t>şi</w:t>
      </w:r>
      <w:proofErr w:type="spellEnd"/>
      <w:r w:rsidR="00AB12CC" w:rsidRPr="00623784">
        <w:rPr>
          <w:color w:val="000000"/>
          <w:bdr w:val="none" w:sz="0" w:space="0" w:color="auto" w:frame="1"/>
          <w:lang w:val="ro-MD"/>
        </w:rPr>
        <w:t xml:space="preserve"> multilaterale, întâlniri oficiale, crearea de site-uri </w:t>
      </w:r>
      <w:proofErr w:type="spellStart"/>
      <w:r w:rsidR="00AB12CC" w:rsidRPr="00623784">
        <w:rPr>
          <w:color w:val="000000"/>
          <w:bdr w:val="none" w:sz="0" w:space="0" w:color="auto" w:frame="1"/>
          <w:lang w:val="ro-MD"/>
        </w:rPr>
        <w:t>şi</w:t>
      </w:r>
      <w:proofErr w:type="spellEnd"/>
      <w:r w:rsidR="004023C9" w:rsidRPr="00623784">
        <w:rPr>
          <w:color w:val="000000"/>
          <w:bdr w:val="none" w:sz="0" w:space="0" w:color="auto" w:frame="1"/>
          <w:lang w:val="ro-MD"/>
        </w:rPr>
        <w:t xml:space="preserve"> </w:t>
      </w:r>
      <w:proofErr w:type="spellStart"/>
      <w:r w:rsidR="00AB12CC" w:rsidRPr="00623784">
        <w:rPr>
          <w:color w:val="000000"/>
          <w:bdr w:val="none" w:sz="0" w:space="0" w:color="auto" w:frame="1"/>
          <w:lang w:val="ro-MD"/>
        </w:rPr>
        <w:t>reţele</w:t>
      </w:r>
      <w:proofErr w:type="spellEnd"/>
      <w:r w:rsidR="00AB12CC" w:rsidRPr="00623784">
        <w:rPr>
          <w:color w:val="000000"/>
          <w:bdr w:val="none" w:sz="0" w:space="0" w:color="auto" w:frame="1"/>
          <w:lang w:val="ro-MD"/>
        </w:rPr>
        <w:t xml:space="preserve"> de comunicare, realizarea un</w:t>
      </w:r>
      <w:r w:rsidR="004D2889" w:rsidRPr="00623784">
        <w:rPr>
          <w:color w:val="000000"/>
          <w:bdr w:val="none" w:sz="0" w:space="0" w:color="auto" w:frame="1"/>
          <w:lang w:val="ro-MD"/>
        </w:rPr>
        <w:t xml:space="preserve">or emisiuni radio </w:t>
      </w:r>
      <w:proofErr w:type="spellStart"/>
      <w:r w:rsidR="004D2889" w:rsidRPr="00623784">
        <w:rPr>
          <w:color w:val="000000"/>
          <w:bdr w:val="none" w:sz="0" w:space="0" w:color="auto" w:frame="1"/>
          <w:lang w:val="ro-MD"/>
        </w:rPr>
        <w:t>şi</w:t>
      </w:r>
      <w:proofErr w:type="spellEnd"/>
      <w:r w:rsidR="004D2889" w:rsidRPr="00623784">
        <w:rPr>
          <w:color w:val="000000"/>
          <w:bdr w:val="none" w:sz="0" w:space="0" w:color="auto" w:frame="1"/>
          <w:lang w:val="ro-MD"/>
        </w:rPr>
        <w:t xml:space="preserve"> televizate, </w:t>
      </w:r>
      <w:r w:rsidR="00AB12CC" w:rsidRPr="00623784">
        <w:rPr>
          <w:color w:val="000000"/>
          <w:bdr w:val="none" w:sz="0" w:space="0" w:color="auto" w:frame="1"/>
          <w:lang w:val="ro-MD"/>
        </w:rPr>
        <w:t xml:space="preserve">precum </w:t>
      </w:r>
      <w:proofErr w:type="spellStart"/>
      <w:r w:rsidR="00AB12CC" w:rsidRPr="00623784">
        <w:rPr>
          <w:color w:val="000000"/>
          <w:bdr w:val="none" w:sz="0" w:space="0" w:color="auto" w:frame="1"/>
          <w:lang w:val="ro-MD"/>
        </w:rPr>
        <w:t>şi</w:t>
      </w:r>
      <w:proofErr w:type="spellEnd"/>
      <w:r w:rsidR="00AB12CC" w:rsidRPr="00623784">
        <w:rPr>
          <w:color w:val="000000"/>
          <w:bdr w:val="none" w:sz="0" w:space="0" w:color="auto" w:frame="1"/>
          <w:lang w:val="ro-MD"/>
        </w:rPr>
        <w:t xml:space="preserve"> alte </w:t>
      </w:r>
      <w:proofErr w:type="spellStart"/>
      <w:r w:rsidR="00AB12CC" w:rsidRPr="00623784">
        <w:rPr>
          <w:color w:val="000000"/>
          <w:bdr w:val="none" w:sz="0" w:space="0" w:color="auto" w:frame="1"/>
          <w:lang w:val="ro-MD"/>
        </w:rPr>
        <w:t>acţiuni</w:t>
      </w:r>
      <w:proofErr w:type="spellEnd"/>
      <w:r w:rsidR="00AB12CC" w:rsidRPr="00623784">
        <w:rPr>
          <w:color w:val="000000"/>
          <w:bdr w:val="none" w:sz="0" w:space="0" w:color="auto" w:frame="1"/>
          <w:lang w:val="ro-MD"/>
        </w:rPr>
        <w:t xml:space="preserve"> similar</w:t>
      </w:r>
      <w:r w:rsidR="008F3CA5" w:rsidRPr="00623784">
        <w:rPr>
          <w:color w:val="000000"/>
          <w:bdr w:val="none" w:sz="0" w:space="0" w:color="auto" w:frame="1"/>
          <w:lang w:val="ro-MD"/>
        </w:rPr>
        <w:t>e</w:t>
      </w:r>
      <w:r w:rsidR="00BB0807" w:rsidRPr="00623784">
        <w:rPr>
          <w:color w:val="000000"/>
          <w:bdr w:val="none" w:sz="0" w:space="0" w:color="auto" w:frame="1"/>
          <w:lang w:val="ro-MD"/>
        </w:rPr>
        <w:t xml:space="preserve">, </w:t>
      </w:r>
      <w:r w:rsidR="00BB0807" w:rsidRPr="00623784">
        <w:rPr>
          <w:lang w:val="ro-MD"/>
        </w:rPr>
        <w:t xml:space="preserve">procurarea echipamentului tehnic (laptop, proiector, etc.) din sursele proiectului este acceptată doar cu condiția donării acestuia prin </w:t>
      </w:r>
      <w:r w:rsidR="00BB0807" w:rsidRPr="00623784">
        <w:rPr>
          <w:i/>
          <w:lang w:val="ro-MD"/>
        </w:rPr>
        <w:t>contract de donație la instituții bugetare</w:t>
      </w:r>
      <w:r w:rsidR="00BB0807" w:rsidRPr="00623784">
        <w:rPr>
          <w:lang w:val="ro-MD"/>
        </w:rPr>
        <w:t>.</w:t>
      </w:r>
    </w:p>
    <w:p w14:paraId="672D8613" w14:textId="77777777" w:rsidR="004023C9" w:rsidRPr="00623784" w:rsidRDefault="004023C9" w:rsidP="00B56CF0">
      <w:pPr>
        <w:pStyle w:val="NormalWeb"/>
        <w:shd w:val="clear" w:color="auto" w:fill="FFFFFF"/>
        <w:spacing w:after="0"/>
        <w:jc w:val="both"/>
        <w:textAlignment w:val="baseline"/>
        <w:rPr>
          <w:color w:val="000000"/>
          <w:bdr w:val="none" w:sz="0" w:space="0" w:color="auto" w:frame="1"/>
          <w:lang w:val="ro-MD"/>
        </w:rPr>
      </w:pPr>
    </w:p>
    <w:p w14:paraId="6DD156B3" w14:textId="77777777" w:rsidR="00D01D27" w:rsidRPr="00D01D27" w:rsidRDefault="004023C9" w:rsidP="00D01D27">
      <w:pPr>
        <w:pStyle w:val="NormalWeb"/>
        <w:numPr>
          <w:ilvl w:val="0"/>
          <w:numId w:val="27"/>
        </w:numPr>
        <w:shd w:val="clear" w:color="auto" w:fill="FFFFFF"/>
        <w:spacing w:after="0"/>
        <w:jc w:val="both"/>
        <w:textAlignment w:val="baseline"/>
        <w:rPr>
          <w:lang w:val="ro-MD"/>
        </w:rPr>
      </w:pPr>
      <w:r w:rsidRPr="00623784">
        <w:rPr>
          <w:b/>
          <w:lang w:val="ro-MD"/>
        </w:rPr>
        <w:t>Perioada</w:t>
      </w:r>
      <w:r w:rsidR="008F3CA5" w:rsidRPr="00623784">
        <w:rPr>
          <w:b/>
          <w:lang w:val="ro-MD"/>
        </w:rPr>
        <w:t xml:space="preserve"> de implementare a activităților</w:t>
      </w:r>
      <w:r w:rsidR="008F3CA5" w:rsidRPr="00623784">
        <w:rPr>
          <w:lang w:val="ro-MD"/>
        </w:rPr>
        <w:t xml:space="preserve"> </w:t>
      </w:r>
      <w:r w:rsidRPr="00623784">
        <w:rPr>
          <w:lang w:val="ro-MD"/>
        </w:rPr>
        <w:t xml:space="preserve">este </w:t>
      </w:r>
      <w:r w:rsidR="008F3CA5" w:rsidRPr="00623784">
        <w:rPr>
          <w:lang w:val="ro-MD"/>
        </w:rPr>
        <w:t>de la 2 săptămâni până </w:t>
      </w:r>
      <w:r w:rsidR="008F3CA5" w:rsidRPr="00623784">
        <w:rPr>
          <w:bCs/>
          <w:bdr w:val="none" w:sz="0" w:space="0" w:color="auto" w:frame="1"/>
          <w:lang w:val="ro-MD"/>
        </w:rPr>
        <w:t xml:space="preserve">la </w:t>
      </w:r>
      <w:r w:rsidR="00D01D27">
        <w:rPr>
          <w:bCs/>
          <w:bdr w:val="none" w:sz="0" w:space="0" w:color="auto" w:frame="1"/>
          <w:lang w:val="ro-MD"/>
        </w:rPr>
        <w:t>3</w:t>
      </w:r>
      <w:r w:rsidR="008F3CA5" w:rsidRPr="00623784">
        <w:rPr>
          <w:bCs/>
          <w:bdr w:val="none" w:sz="0" w:space="0" w:color="auto" w:frame="1"/>
          <w:lang w:val="ro-MD"/>
        </w:rPr>
        <w:t xml:space="preserve"> luni. </w:t>
      </w:r>
    </w:p>
    <w:p w14:paraId="021100F2" w14:textId="77777777" w:rsidR="00D01D27" w:rsidRDefault="00D01D27" w:rsidP="00D01D27">
      <w:pPr>
        <w:pStyle w:val="NormalWeb"/>
        <w:shd w:val="clear" w:color="auto" w:fill="FFFFFF"/>
        <w:spacing w:after="0"/>
        <w:ind w:left="700"/>
        <w:jc w:val="both"/>
        <w:textAlignment w:val="baseline"/>
        <w:rPr>
          <w:lang w:val="ro-MD"/>
        </w:rPr>
      </w:pPr>
    </w:p>
    <w:p w14:paraId="71029C99" w14:textId="03F8FD10" w:rsidR="00B91D99" w:rsidRPr="00D01D27" w:rsidRDefault="00AB12CC" w:rsidP="00D01D27">
      <w:pPr>
        <w:pStyle w:val="NormalWeb"/>
        <w:shd w:val="clear" w:color="auto" w:fill="FFFFFF"/>
        <w:spacing w:after="0"/>
        <w:ind w:left="700"/>
        <w:jc w:val="both"/>
        <w:textAlignment w:val="baseline"/>
        <w:rPr>
          <w:lang w:val="ro-MD"/>
        </w:rPr>
      </w:pPr>
      <w:r w:rsidRPr="00D01D27">
        <w:rPr>
          <w:b/>
          <w:bCs/>
          <w:color w:val="000000"/>
          <w:shd w:val="clear" w:color="auto" w:fill="FFFFFF"/>
          <w:lang w:val="ro-MD"/>
        </w:rPr>
        <w:t>T</w:t>
      </w:r>
      <w:bookmarkStart w:id="0" w:name="_Hlk4745857"/>
      <w:r w:rsidRPr="00D01D27">
        <w:rPr>
          <w:b/>
          <w:bCs/>
          <w:color w:val="000000"/>
          <w:shd w:val="clear" w:color="auto" w:fill="FFFFFF"/>
          <w:lang w:val="ro-MD"/>
        </w:rPr>
        <w:t xml:space="preserve">ermenul de </w:t>
      </w:r>
      <w:r w:rsidR="008F3CA5" w:rsidRPr="00D01D27">
        <w:rPr>
          <w:b/>
          <w:bCs/>
          <w:color w:val="000000"/>
          <w:shd w:val="clear" w:color="auto" w:fill="FFFFFF"/>
          <w:lang w:val="ro-MD"/>
        </w:rPr>
        <w:t>prezentare a raportării finale</w:t>
      </w:r>
      <w:r w:rsidRPr="00D01D27">
        <w:rPr>
          <w:color w:val="000000"/>
          <w:shd w:val="clear" w:color="auto" w:fill="FFFFFF"/>
          <w:lang w:val="ro-MD"/>
        </w:rPr>
        <w:t xml:space="preserve"> -  </w:t>
      </w:r>
      <w:r w:rsidR="005E7D63" w:rsidRPr="00D01D27">
        <w:rPr>
          <w:color w:val="000000"/>
          <w:shd w:val="clear" w:color="auto" w:fill="FFFFFF"/>
          <w:lang w:val="ro-MD"/>
        </w:rPr>
        <w:t xml:space="preserve">15 </w:t>
      </w:r>
      <w:r w:rsidR="00486D71" w:rsidRPr="00D01D27">
        <w:rPr>
          <w:color w:val="000000"/>
          <w:shd w:val="clear" w:color="auto" w:fill="FFFFFF"/>
          <w:lang w:val="ro-MD"/>
        </w:rPr>
        <w:t>noiembrie</w:t>
      </w:r>
      <w:r w:rsidRPr="00D01D27">
        <w:rPr>
          <w:color w:val="000000"/>
          <w:shd w:val="clear" w:color="auto" w:fill="FFFFFF"/>
          <w:lang w:val="ro-MD"/>
        </w:rPr>
        <w:t xml:space="preserve"> </w:t>
      </w:r>
      <w:r w:rsidR="004023C9" w:rsidRPr="00D01D27">
        <w:rPr>
          <w:color w:val="000000"/>
          <w:shd w:val="clear" w:color="auto" w:fill="FFFFFF"/>
          <w:lang w:val="ro-MD"/>
        </w:rPr>
        <w:t>202</w:t>
      </w:r>
      <w:r w:rsidR="00A64555" w:rsidRPr="00D01D27">
        <w:rPr>
          <w:color w:val="000000"/>
          <w:shd w:val="clear" w:color="auto" w:fill="FFFFFF"/>
          <w:lang w:val="ro-MD"/>
        </w:rPr>
        <w:t>3</w:t>
      </w:r>
      <w:r w:rsidRPr="00D01D27">
        <w:rPr>
          <w:color w:val="000000"/>
          <w:shd w:val="clear" w:color="auto" w:fill="FFFFFF"/>
          <w:lang w:val="ro-MD"/>
        </w:rPr>
        <w:t>.</w:t>
      </w:r>
      <w:bookmarkEnd w:id="0"/>
      <w:r w:rsidR="00F72CE1" w:rsidRPr="00D01D27">
        <w:rPr>
          <w:color w:val="000000"/>
          <w:shd w:val="clear" w:color="auto" w:fill="FFFFFF"/>
          <w:lang w:val="ro-MD"/>
        </w:rPr>
        <w:t xml:space="preserve"> </w:t>
      </w:r>
      <w:r w:rsidR="004023C9" w:rsidRPr="00D01D27">
        <w:rPr>
          <w:color w:val="000000"/>
          <w:shd w:val="clear" w:color="auto" w:fill="FFFFFF"/>
          <w:lang w:val="ro-MD"/>
        </w:rPr>
        <w:t xml:space="preserve">  </w:t>
      </w:r>
    </w:p>
    <w:p w14:paraId="4E912E30" w14:textId="77777777" w:rsidR="001B7B1C" w:rsidRPr="00623784" w:rsidRDefault="001B7B1C">
      <w:pPr>
        <w:spacing w:after="0" w:line="240" w:lineRule="auto"/>
        <w:ind w:left="426" w:hanging="426"/>
        <w:jc w:val="both"/>
        <w:textAlignment w:val="baseline"/>
        <w:rPr>
          <w:rFonts w:ascii="Times New Roman" w:hAnsi="Times New Roman"/>
          <w:bCs/>
          <w:color w:val="000000"/>
          <w:sz w:val="24"/>
          <w:szCs w:val="24"/>
          <w:bdr w:val="none" w:sz="0" w:space="0" w:color="auto" w:frame="1"/>
          <w:lang w:val="ro-MD"/>
        </w:rPr>
      </w:pPr>
    </w:p>
    <w:p w14:paraId="0C3E8DB9" w14:textId="579C8BAF" w:rsidR="00B91D99" w:rsidRPr="00623784" w:rsidRDefault="00AB12CC">
      <w:pPr>
        <w:spacing w:after="0" w:line="240" w:lineRule="auto"/>
        <w:ind w:left="426" w:hanging="426"/>
        <w:jc w:val="both"/>
        <w:textAlignment w:val="baseline"/>
        <w:rPr>
          <w:rFonts w:ascii="Times New Roman" w:hAnsi="Times New Roman"/>
          <w:bCs/>
          <w:color w:val="000000"/>
          <w:sz w:val="24"/>
          <w:szCs w:val="24"/>
          <w:bdr w:val="none" w:sz="0" w:space="0" w:color="auto" w:frame="1"/>
          <w:lang w:val="ro-MD"/>
        </w:rPr>
      </w:pPr>
      <w:r w:rsidRPr="00623784">
        <w:rPr>
          <w:rFonts w:ascii="Times New Roman" w:hAnsi="Times New Roman"/>
          <w:bCs/>
          <w:color w:val="000000"/>
          <w:sz w:val="24"/>
          <w:szCs w:val="24"/>
          <w:bdr w:val="none" w:sz="0" w:space="0" w:color="auto" w:frame="1"/>
          <w:lang w:val="ro-MD"/>
        </w:rPr>
        <w:t xml:space="preserve">13.  </w:t>
      </w:r>
      <w:r w:rsidRPr="00623784">
        <w:rPr>
          <w:rFonts w:ascii="Times New Roman" w:hAnsi="Times New Roman"/>
          <w:color w:val="000000"/>
          <w:sz w:val="24"/>
          <w:szCs w:val="24"/>
          <w:lang w:val="ro-MD"/>
        </w:rPr>
        <w:t>Pentru a putea participa</w:t>
      </w:r>
      <w:r w:rsidR="00AB1EDA" w:rsidRPr="00623784">
        <w:rPr>
          <w:rFonts w:ascii="Times New Roman" w:hAnsi="Times New Roman"/>
          <w:color w:val="000000"/>
          <w:sz w:val="24"/>
          <w:szCs w:val="24"/>
          <w:lang w:val="ro-MD"/>
        </w:rPr>
        <w:t xml:space="preserve"> la concurs/apel</w:t>
      </w:r>
      <w:r w:rsidRPr="00623784">
        <w:rPr>
          <w:rFonts w:ascii="Times New Roman" w:hAnsi="Times New Roman"/>
          <w:color w:val="000000"/>
          <w:sz w:val="24"/>
          <w:szCs w:val="24"/>
          <w:lang w:val="ro-MD"/>
        </w:rPr>
        <w:t xml:space="preserve">, proiectul propus trebuie să îndeplinească următoarele </w:t>
      </w:r>
      <w:r w:rsidRPr="00623784">
        <w:rPr>
          <w:rFonts w:ascii="Times New Roman" w:hAnsi="Times New Roman"/>
          <w:b/>
          <w:bCs/>
          <w:color w:val="000000"/>
          <w:sz w:val="24"/>
          <w:szCs w:val="24"/>
          <w:lang w:val="ro-MD"/>
        </w:rPr>
        <w:t>criterii de eligibilitate</w:t>
      </w:r>
      <w:r w:rsidRPr="00623784">
        <w:rPr>
          <w:rFonts w:ascii="Times New Roman" w:hAnsi="Times New Roman"/>
          <w:color w:val="000000"/>
          <w:sz w:val="24"/>
          <w:szCs w:val="24"/>
          <w:lang w:val="ro-MD"/>
        </w:rPr>
        <w:t>:</w:t>
      </w:r>
    </w:p>
    <w:p w14:paraId="56CFBAA9" w14:textId="09FDACD0" w:rsidR="00B91D99" w:rsidRPr="00623784" w:rsidRDefault="00922D15">
      <w:pPr>
        <w:pStyle w:val="ListParagraph"/>
        <w:numPr>
          <w:ilvl w:val="0"/>
          <w:numId w:val="5"/>
        </w:numPr>
        <w:spacing w:after="0" w:line="240" w:lineRule="auto"/>
        <w:ind w:hanging="294"/>
        <w:jc w:val="both"/>
        <w:textAlignment w:val="baseline"/>
        <w:rPr>
          <w:rFonts w:ascii="Times New Roman" w:hAnsi="Times New Roman"/>
          <w:color w:val="000000"/>
          <w:sz w:val="24"/>
          <w:szCs w:val="24"/>
          <w:lang w:val="ro-MD"/>
        </w:rPr>
      </w:pPr>
      <w:proofErr w:type="spellStart"/>
      <w:r w:rsidRPr="00623784">
        <w:rPr>
          <w:rFonts w:ascii="Times New Roman" w:hAnsi="Times New Roman"/>
          <w:color w:val="000000"/>
          <w:sz w:val="24"/>
          <w:szCs w:val="24"/>
          <w:lang w:val="ro-MD"/>
        </w:rPr>
        <w:t>Aplicantul</w:t>
      </w:r>
      <w:proofErr w:type="spellEnd"/>
      <w:r w:rsidRPr="00623784">
        <w:rPr>
          <w:rFonts w:ascii="Times New Roman" w:hAnsi="Times New Roman"/>
          <w:color w:val="000000"/>
          <w:sz w:val="24"/>
          <w:szCs w:val="24"/>
          <w:lang w:val="ro-MD"/>
        </w:rPr>
        <w:t xml:space="preserve"> s</w:t>
      </w:r>
      <w:r w:rsidR="00AB12CC" w:rsidRPr="00623784">
        <w:rPr>
          <w:rFonts w:ascii="Times New Roman" w:hAnsi="Times New Roman"/>
          <w:color w:val="000000"/>
          <w:sz w:val="24"/>
          <w:szCs w:val="24"/>
          <w:lang w:val="ro-MD"/>
        </w:rPr>
        <w:t xml:space="preserve">ă </w:t>
      </w:r>
      <w:r w:rsidR="00AB1EDA" w:rsidRPr="00623784">
        <w:rPr>
          <w:rFonts w:ascii="Times New Roman" w:hAnsi="Times New Roman"/>
          <w:color w:val="000000"/>
          <w:sz w:val="24"/>
          <w:szCs w:val="24"/>
          <w:lang w:val="ro-MD"/>
        </w:rPr>
        <w:t>probeze de</w:t>
      </w:r>
      <w:r w:rsidR="00461850" w:rsidRPr="00623784">
        <w:rPr>
          <w:rFonts w:ascii="Times New Roman" w:hAnsi="Times New Roman"/>
          <w:color w:val="000000"/>
          <w:sz w:val="24"/>
          <w:szCs w:val="24"/>
          <w:lang w:val="ro-MD"/>
        </w:rPr>
        <w:t>ț</w:t>
      </w:r>
      <w:r w:rsidR="00AB1EDA" w:rsidRPr="00623784">
        <w:rPr>
          <w:rFonts w:ascii="Times New Roman" w:hAnsi="Times New Roman"/>
          <w:color w:val="000000"/>
          <w:sz w:val="24"/>
          <w:szCs w:val="24"/>
          <w:lang w:val="ro-MD"/>
        </w:rPr>
        <w:t xml:space="preserve">inerea </w:t>
      </w:r>
      <w:r w:rsidR="00AB12CC" w:rsidRPr="00623784">
        <w:rPr>
          <w:rFonts w:ascii="Times New Roman" w:hAnsi="Times New Roman"/>
          <w:color w:val="000000"/>
          <w:sz w:val="24"/>
          <w:szCs w:val="24"/>
          <w:lang w:val="ro-MD"/>
        </w:rPr>
        <w:t>cetățeni</w:t>
      </w:r>
      <w:r w:rsidR="00430C05" w:rsidRPr="00623784">
        <w:rPr>
          <w:rFonts w:ascii="Times New Roman" w:hAnsi="Times New Roman"/>
          <w:color w:val="000000"/>
          <w:sz w:val="24"/>
          <w:szCs w:val="24"/>
          <w:lang w:val="ro-MD"/>
        </w:rPr>
        <w:t>ei</w:t>
      </w:r>
      <w:r w:rsidR="00AB12CC" w:rsidRPr="00623784">
        <w:rPr>
          <w:rFonts w:ascii="Times New Roman" w:hAnsi="Times New Roman"/>
          <w:color w:val="000000"/>
          <w:sz w:val="24"/>
          <w:szCs w:val="24"/>
          <w:lang w:val="ro-MD"/>
        </w:rPr>
        <w:t xml:space="preserve"> Republicii Moldova; </w:t>
      </w:r>
      <w:r w:rsidR="001F321D" w:rsidRPr="00623784">
        <w:rPr>
          <w:rFonts w:ascii="Times New Roman" w:hAnsi="Times New Roman"/>
          <w:color w:val="000000"/>
          <w:sz w:val="24"/>
          <w:szCs w:val="24"/>
          <w:lang w:val="ro-MD"/>
        </w:rPr>
        <w:t xml:space="preserve"> </w:t>
      </w:r>
    </w:p>
    <w:p w14:paraId="7A38D808" w14:textId="1CC60F88" w:rsidR="00B91D99" w:rsidRPr="00623784" w:rsidRDefault="00922D15">
      <w:pPr>
        <w:pStyle w:val="ListParagraph"/>
        <w:numPr>
          <w:ilvl w:val="0"/>
          <w:numId w:val="5"/>
        </w:numPr>
        <w:spacing w:after="0" w:line="240" w:lineRule="auto"/>
        <w:ind w:hanging="294"/>
        <w:jc w:val="both"/>
        <w:textAlignment w:val="baseline"/>
        <w:rPr>
          <w:rFonts w:ascii="Times New Roman" w:hAnsi="Times New Roman"/>
          <w:color w:val="000000"/>
          <w:sz w:val="24"/>
          <w:szCs w:val="24"/>
          <w:lang w:val="ro-MD"/>
        </w:rPr>
      </w:pPr>
      <w:proofErr w:type="spellStart"/>
      <w:r w:rsidRPr="00623784">
        <w:rPr>
          <w:rFonts w:ascii="Times New Roman" w:hAnsi="Times New Roman"/>
          <w:color w:val="000000"/>
          <w:sz w:val="24"/>
          <w:szCs w:val="24"/>
          <w:lang w:val="ro-MD"/>
        </w:rPr>
        <w:t>Aplicantul</w:t>
      </w:r>
      <w:proofErr w:type="spellEnd"/>
      <w:r w:rsidRPr="00623784">
        <w:rPr>
          <w:rFonts w:ascii="Times New Roman" w:hAnsi="Times New Roman"/>
          <w:color w:val="000000"/>
          <w:sz w:val="24"/>
          <w:szCs w:val="24"/>
          <w:lang w:val="ro-MD"/>
        </w:rPr>
        <w:t xml:space="preserve"> </w:t>
      </w:r>
      <w:r w:rsidR="004023C9" w:rsidRPr="00623784">
        <w:rPr>
          <w:rFonts w:ascii="Times New Roman" w:hAnsi="Times New Roman"/>
          <w:color w:val="000000"/>
          <w:sz w:val="24"/>
          <w:szCs w:val="24"/>
          <w:lang w:val="ro-MD"/>
        </w:rPr>
        <w:t>s</w:t>
      </w:r>
      <w:r w:rsidR="00AB12CC" w:rsidRPr="00623784">
        <w:rPr>
          <w:rFonts w:ascii="Times New Roman" w:hAnsi="Times New Roman"/>
          <w:color w:val="000000"/>
          <w:sz w:val="24"/>
          <w:szCs w:val="24"/>
          <w:lang w:val="ro-MD"/>
        </w:rPr>
        <w:t>ă fie membru al diasporei, cu o durată de aflare peste hotare de cel puțin 2 ani</w:t>
      </w:r>
      <w:r w:rsidR="008F3CA5" w:rsidRPr="00623784">
        <w:rPr>
          <w:rFonts w:ascii="Times New Roman" w:hAnsi="Times New Roman"/>
          <w:color w:val="000000"/>
          <w:sz w:val="24"/>
          <w:szCs w:val="24"/>
          <w:lang w:val="ro-MD"/>
        </w:rPr>
        <w:t xml:space="preserve"> (excepție </w:t>
      </w:r>
      <w:r w:rsidR="008F3CA5" w:rsidRPr="00623784">
        <w:rPr>
          <w:rFonts w:ascii="Times New Roman" w:hAnsi="Times New Roman"/>
          <w:i/>
          <w:color w:val="000000"/>
          <w:sz w:val="24"/>
          <w:szCs w:val="24"/>
          <w:lang w:val="ro-MD"/>
        </w:rPr>
        <w:t>Subprogramul destinat tinerilor din diasporă</w:t>
      </w:r>
      <w:r w:rsidRPr="00623784">
        <w:rPr>
          <w:rFonts w:ascii="Times New Roman" w:hAnsi="Times New Roman"/>
          <w:color w:val="000000"/>
          <w:sz w:val="24"/>
          <w:szCs w:val="24"/>
          <w:lang w:val="ro-MD"/>
        </w:rPr>
        <w:t>)</w:t>
      </w:r>
      <w:r w:rsidR="00E30BCD" w:rsidRPr="00623784">
        <w:rPr>
          <w:rFonts w:ascii="Times New Roman" w:hAnsi="Times New Roman"/>
          <w:color w:val="000000"/>
          <w:sz w:val="24"/>
          <w:szCs w:val="24"/>
          <w:lang w:val="ro-MD"/>
        </w:rPr>
        <w:t>;</w:t>
      </w:r>
      <w:r w:rsidR="00AB12CC" w:rsidRPr="00623784">
        <w:rPr>
          <w:rFonts w:ascii="Times New Roman" w:hAnsi="Times New Roman"/>
          <w:color w:val="000000"/>
          <w:sz w:val="24"/>
          <w:szCs w:val="24"/>
          <w:lang w:val="ro-MD"/>
        </w:rPr>
        <w:t xml:space="preserve"> </w:t>
      </w:r>
    </w:p>
    <w:p w14:paraId="40D26AD5" w14:textId="6A6DF15F" w:rsidR="00B91D99" w:rsidRPr="00623784" w:rsidRDefault="00922D15">
      <w:pPr>
        <w:pStyle w:val="ListParagraph"/>
        <w:numPr>
          <w:ilvl w:val="0"/>
          <w:numId w:val="5"/>
        </w:numPr>
        <w:spacing w:after="0" w:line="240" w:lineRule="auto"/>
        <w:ind w:hanging="294"/>
        <w:jc w:val="both"/>
        <w:textAlignment w:val="baseline"/>
        <w:rPr>
          <w:rFonts w:ascii="Times New Roman" w:hAnsi="Times New Roman"/>
          <w:color w:val="000000"/>
          <w:sz w:val="24"/>
          <w:szCs w:val="24"/>
          <w:lang w:val="ro-MD"/>
        </w:rPr>
      </w:pPr>
      <w:r w:rsidRPr="00623784">
        <w:rPr>
          <w:rFonts w:ascii="Times New Roman" w:hAnsi="Times New Roman"/>
          <w:color w:val="000000"/>
          <w:sz w:val="24"/>
          <w:szCs w:val="24"/>
          <w:lang w:val="ro-MD"/>
        </w:rPr>
        <w:lastRenderedPageBreak/>
        <w:t>Activitățile</w:t>
      </w:r>
      <w:r w:rsidR="00AB12CC" w:rsidRPr="00623784">
        <w:rPr>
          <w:rFonts w:ascii="Times New Roman" w:hAnsi="Times New Roman"/>
          <w:color w:val="000000"/>
          <w:sz w:val="24"/>
          <w:szCs w:val="24"/>
          <w:lang w:val="ro-MD"/>
        </w:rPr>
        <w:t xml:space="preserve"> </w:t>
      </w:r>
      <w:r w:rsidR="00AB1EDA" w:rsidRPr="00623784">
        <w:rPr>
          <w:rFonts w:ascii="Times New Roman" w:hAnsi="Times New Roman"/>
          <w:color w:val="000000"/>
          <w:sz w:val="24"/>
          <w:szCs w:val="24"/>
          <w:lang w:val="ro-MD"/>
        </w:rPr>
        <w:t xml:space="preserve">proiectului </w:t>
      </w:r>
      <w:r w:rsidR="00AB12CC" w:rsidRPr="00623784">
        <w:rPr>
          <w:rFonts w:ascii="Times New Roman" w:hAnsi="Times New Roman"/>
          <w:color w:val="000000"/>
          <w:sz w:val="24"/>
          <w:szCs w:val="24"/>
          <w:lang w:val="ro-MD"/>
        </w:rPr>
        <w:t>să fie implementat</w:t>
      </w:r>
      <w:r w:rsidR="004023C9" w:rsidRPr="00623784">
        <w:rPr>
          <w:rFonts w:ascii="Times New Roman" w:hAnsi="Times New Roman"/>
          <w:color w:val="000000"/>
          <w:sz w:val="24"/>
          <w:szCs w:val="24"/>
          <w:lang w:val="ro-MD"/>
        </w:rPr>
        <w:t>e</w:t>
      </w:r>
      <w:r w:rsidR="00AB12CC" w:rsidRPr="00623784">
        <w:rPr>
          <w:rFonts w:ascii="Times New Roman" w:hAnsi="Times New Roman"/>
          <w:color w:val="000000"/>
          <w:sz w:val="24"/>
          <w:szCs w:val="24"/>
          <w:lang w:val="ro-MD"/>
        </w:rPr>
        <w:t xml:space="preserve"> </w:t>
      </w:r>
      <w:r w:rsidR="00AB1EDA" w:rsidRPr="00623784">
        <w:rPr>
          <w:rFonts w:ascii="Times New Roman" w:hAnsi="Times New Roman"/>
          <w:color w:val="000000"/>
          <w:sz w:val="24"/>
          <w:szCs w:val="24"/>
          <w:lang w:val="ro-MD"/>
        </w:rPr>
        <w:t xml:space="preserve">exclusiv </w:t>
      </w:r>
      <w:r w:rsidR="00AB12CC" w:rsidRPr="00623784">
        <w:rPr>
          <w:rFonts w:ascii="Times New Roman" w:hAnsi="Times New Roman"/>
          <w:color w:val="000000"/>
          <w:sz w:val="24"/>
          <w:szCs w:val="24"/>
          <w:lang w:val="ro-MD"/>
        </w:rPr>
        <w:t>pe teritoriul Republicii Moldova;</w:t>
      </w:r>
    </w:p>
    <w:p w14:paraId="7E0C801F" w14:textId="3E147D7B" w:rsidR="003A1DBF" w:rsidRPr="00623784" w:rsidRDefault="003A1DBF">
      <w:pPr>
        <w:pStyle w:val="ListParagraph"/>
        <w:numPr>
          <w:ilvl w:val="0"/>
          <w:numId w:val="5"/>
        </w:numPr>
        <w:spacing w:after="0" w:line="240" w:lineRule="auto"/>
        <w:ind w:hanging="294"/>
        <w:jc w:val="both"/>
        <w:textAlignment w:val="baseline"/>
        <w:rPr>
          <w:rFonts w:ascii="Times New Roman" w:hAnsi="Times New Roman"/>
          <w:color w:val="000000"/>
          <w:sz w:val="24"/>
          <w:szCs w:val="24"/>
          <w:lang w:val="ro-MD"/>
        </w:rPr>
      </w:pPr>
      <w:r w:rsidRPr="00623784">
        <w:rPr>
          <w:rFonts w:ascii="Times New Roman" w:hAnsi="Times New Roman"/>
          <w:color w:val="000000"/>
          <w:sz w:val="24"/>
          <w:szCs w:val="24"/>
          <w:lang w:val="ro-MD"/>
        </w:rPr>
        <w:t>Activitățile proiectului nu depășesc perioada de implementare.</w:t>
      </w:r>
    </w:p>
    <w:p w14:paraId="63FFF5B0" w14:textId="35B4FC3D" w:rsidR="004023C9" w:rsidRPr="00623784" w:rsidRDefault="004023C9" w:rsidP="00B56CF0">
      <w:pPr>
        <w:pStyle w:val="ListParagraph"/>
        <w:spacing w:after="0" w:line="240" w:lineRule="auto"/>
        <w:jc w:val="both"/>
        <w:textAlignment w:val="baseline"/>
        <w:rPr>
          <w:rFonts w:ascii="Times New Roman" w:hAnsi="Times New Roman"/>
          <w:color w:val="000000"/>
          <w:sz w:val="24"/>
          <w:szCs w:val="24"/>
          <w:lang w:val="ro-MD"/>
        </w:rPr>
      </w:pPr>
    </w:p>
    <w:p w14:paraId="308F8B0B" w14:textId="03BAFBEF" w:rsidR="00B91D99" w:rsidRPr="00623784" w:rsidRDefault="00AB12CC">
      <w:pPr>
        <w:spacing w:after="0" w:line="240" w:lineRule="auto"/>
        <w:jc w:val="both"/>
        <w:rPr>
          <w:rFonts w:ascii="Times New Roman" w:hAnsi="Times New Roman"/>
          <w:color w:val="000000"/>
          <w:sz w:val="24"/>
          <w:szCs w:val="24"/>
          <w:lang w:val="ro-MD"/>
        </w:rPr>
      </w:pPr>
      <w:r w:rsidRPr="00623784">
        <w:rPr>
          <w:rFonts w:ascii="Times New Roman" w:hAnsi="Times New Roman"/>
          <w:color w:val="000000"/>
          <w:sz w:val="24"/>
          <w:szCs w:val="24"/>
          <w:lang w:val="ro-MD"/>
        </w:rPr>
        <w:t>14.</w:t>
      </w:r>
      <w:r w:rsidRPr="00623784">
        <w:rPr>
          <w:rFonts w:ascii="Times New Roman" w:hAnsi="Times New Roman"/>
          <w:b/>
          <w:color w:val="000000"/>
          <w:sz w:val="24"/>
          <w:szCs w:val="24"/>
          <w:lang w:val="ro-MD"/>
        </w:rPr>
        <w:t xml:space="preserve"> Activitățile neeligibile</w:t>
      </w:r>
      <w:r w:rsidRPr="00623784">
        <w:rPr>
          <w:rFonts w:ascii="Times New Roman" w:hAnsi="Times New Roman"/>
          <w:color w:val="000000"/>
          <w:sz w:val="24"/>
          <w:szCs w:val="24"/>
          <w:lang w:val="ro-MD"/>
        </w:rPr>
        <w:t xml:space="preserve">: </w:t>
      </w:r>
    </w:p>
    <w:p w14:paraId="0DD5F758" w14:textId="6F514CEA" w:rsidR="00B91D99" w:rsidRPr="00623784" w:rsidRDefault="00AB12CC">
      <w:pPr>
        <w:pStyle w:val="ListParagraph"/>
        <w:numPr>
          <w:ilvl w:val="0"/>
          <w:numId w:val="35"/>
        </w:numPr>
        <w:spacing w:after="0" w:line="240" w:lineRule="auto"/>
        <w:jc w:val="both"/>
        <w:rPr>
          <w:rFonts w:ascii="Times New Roman" w:hAnsi="Times New Roman"/>
          <w:color w:val="000000"/>
          <w:sz w:val="24"/>
          <w:szCs w:val="24"/>
          <w:lang w:val="ro-MD"/>
        </w:rPr>
      </w:pPr>
      <w:r w:rsidRPr="00623784">
        <w:rPr>
          <w:rFonts w:ascii="Times New Roman" w:hAnsi="Times New Roman"/>
          <w:color w:val="000000"/>
          <w:sz w:val="24"/>
          <w:szCs w:val="24"/>
          <w:lang w:val="ro-MD"/>
        </w:rPr>
        <w:t>care urmăresc profitu</w:t>
      </w:r>
      <w:r w:rsidR="001B7B1C" w:rsidRPr="00623784">
        <w:rPr>
          <w:rFonts w:ascii="Times New Roman" w:hAnsi="Times New Roman"/>
          <w:color w:val="000000"/>
          <w:sz w:val="24"/>
          <w:szCs w:val="24"/>
          <w:lang w:val="ro-MD"/>
        </w:rPr>
        <w:t>l</w:t>
      </w:r>
      <w:r w:rsidRPr="00623784">
        <w:rPr>
          <w:rFonts w:ascii="Times New Roman" w:hAnsi="Times New Roman"/>
          <w:color w:val="000000"/>
          <w:sz w:val="24"/>
          <w:szCs w:val="24"/>
          <w:lang w:val="ro-MD"/>
        </w:rPr>
        <w:t xml:space="preserve">; </w:t>
      </w:r>
    </w:p>
    <w:p w14:paraId="647EB658" w14:textId="1D00AAF7" w:rsidR="00B91D99" w:rsidRPr="00623784" w:rsidRDefault="00AB12CC">
      <w:pPr>
        <w:pStyle w:val="ListParagraph"/>
        <w:numPr>
          <w:ilvl w:val="0"/>
          <w:numId w:val="35"/>
        </w:numPr>
        <w:spacing w:after="0" w:line="240" w:lineRule="auto"/>
        <w:jc w:val="both"/>
        <w:rPr>
          <w:rFonts w:ascii="Times New Roman" w:hAnsi="Times New Roman"/>
          <w:color w:val="000000"/>
          <w:sz w:val="24"/>
          <w:szCs w:val="24"/>
          <w:lang w:val="ro-MD"/>
        </w:rPr>
      </w:pPr>
      <w:r w:rsidRPr="00623784">
        <w:rPr>
          <w:rFonts w:ascii="Times New Roman" w:hAnsi="Times New Roman"/>
          <w:color w:val="000000"/>
          <w:sz w:val="24"/>
          <w:szCs w:val="24"/>
          <w:lang w:val="ro-MD"/>
        </w:rPr>
        <w:t>care nu corespund obiectivelor programului</w:t>
      </w:r>
      <w:r w:rsidR="004023C9" w:rsidRPr="00623784">
        <w:rPr>
          <w:rFonts w:ascii="Times New Roman" w:hAnsi="Times New Roman"/>
          <w:color w:val="000000"/>
          <w:sz w:val="24"/>
          <w:szCs w:val="24"/>
          <w:lang w:val="ro-MD"/>
        </w:rPr>
        <w:t xml:space="preserve"> și subprogramului</w:t>
      </w:r>
      <w:r w:rsidRPr="00623784">
        <w:rPr>
          <w:rFonts w:ascii="Times New Roman" w:hAnsi="Times New Roman"/>
          <w:color w:val="000000"/>
          <w:sz w:val="24"/>
          <w:szCs w:val="24"/>
          <w:lang w:val="ro-MD"/>
        </w:rPr>
        <w:t xml:space="preserve">; </w:t>
      </w:r>
    </w:p>
    <w:p w14:paraId="31AA3DE5" w14:textId="60E46527" w:rsidR="0005594A" w:rsidRPr="00623784" w:rsidRDefault="00AB12CC" w:rsidP="001B7B1C">
      <w:pPr>
        <w:pStyle w:val="ListParagraph"/>
        <w:numPr>
          <w:ilvl w:val="0"/>
          <w:numId w:val="35"/>
        </w:numPr>
        <w:spacing w:after="0" w:line="240" w:lineRule="auto"/>
        <w:jc w:val="both"/>
        <w:rPr>
          <w:rFonts w:ascii="Times New Roman" w:hAnsi="Times New Roman"/>
          <w:color w:val="000000"/>
          <w:sz w:val="24"/>
          <w:szCs w:val="24"/>
          <w:lang w:val="ro-MD"/>
        </w:rPr>
      </w:pPr>
      <w:r w:rsidRPr="00623784">
        <w:rPr>
          <w:rFonts w:ascii="Times New Roman" w:hAnsi="Times New Roman"/>
          <w:color w:val="000000"/>
          <w:sz w:val="24"/>
          <w:szCs w:val="24"/>
          <w:lang w:val="ro-MD"/>
        </w:rPr>
        <w:t xml:space="preserve">intermediere financiară și asigurări; </w:t>
      </w:r>
    </w:p>
    <w:p w14:paraId="13051182" w14:textId="77777777" w:rsidR="00B91D99" w:rsidRPr="00623784" w:rsidRDefault="00AB12CC">
      <w:pPr>
        <w:pStyle w:val="ListParagraph"/>
        <w:numPr>
          <w:ilvl w:val="0"/>
          <w:numId w:val="35"/>
        </w:numPr>
        <w:spacing w:after="60" w:line="240" w:lineRule="auto"/>
        <w:jc w:val="both"/>
        <w:rPr>
          <w:rFonts w:ascii="Times New Roman" w:hAnsi="Times New Roman"/>
          <w:sz w:val="24"/>
          <w:szCs w:val="24"/>
          <w:lang w:val="ro-MD"/>
        </w:rPr>
      </w:pPr>
      <w:r w:rsidRPr="00623784">
        <w:rPr>
          <w:rFonts w:ascii="Times New Roman" w:hAnsi="Times New Roman"/>
          <w:sz w:val="24"/>
          <w:szCs w:val="24"/>
          <w:lang w:val="ro-MD"/>
        </w:rPr>
        <w:t xml:space="preserve">tranzacțiile imobiliare, activitățile de consultanță juridică; </w:t>
      </w:r>
    </w:p>
    <w:p w14:paraId="6348109F" w14:textId="514B3DF3" w:rsidR="00A71203" w:rsidRPr="00623784" w:rsidRDefault="00AB12CC">
      <w:pPr>
        <w:pStyle w:val="ListParagraph"/>
        <w:numPr>
          <w:ilvl w:val="0"/>
          <w:numId w:val="35"/>
        </w:numPr>
        <w:spacing w:after="60" w:line="240" w:lineRule="auto"/>
        <w:jc w:val="both"/>
        <w:rPr>
          <w:rFonts w:ascii="Times New Roman" w:hAnsi="Times New Roman"/>
          <w:sz w:val="24"/>
          <w:szCs w:val="24"/>
          <w:lang w:val="ro-MD"/>
        </w:rPr>
      </w:pPr>
      <w:r w:rsidRPr="00623784">
        <w:rPr>
          <w:rFonts w:ascii="Times New Roman" w:hAnsi="Times New Roman"/>
          <w:sz w:val="24"/>
          <w:szCs w:val="24"/>
          <w:lang w:val="ro-MD"/>
        </w:rPr>
        <w:t xml:space="preserve">jocuri de noroc și pariuri; </w:t>
      </w:r>
    </w:p>
    <w:p w14:paraId="650292A6" w14:textId="5F723CF4" w:rsidR="00B91D99" w:rsidRPr="00623784" w:rsidRDefault="00C13317" w:rsidP="009F0601">
      <w:pPr>
        <w:spacing w:after="60" w:line="240" w:lineRule="auto"/>
        <w:jc w:val="both"/>
        <w:rPr>
          <w:rFonts w:ascii="Times New Roman" w:hAnsi="Times New Roman"/>
          <w:sz w:val="24"/>
          <w:szCs w:val="24"/>
          <w:lang w:val="ro-MD"/>
        </w:rPr>
      </w:pPr>
      <w:r w:rsidRPr="00623784">
        <w:rPr>
          <w:rFonts w:ascii="Times New Roman" w:hAnsi="Times New Roman"/>
          <w:sz w:val="24"/>
          <w:szCs w:val="24"/>
          <w:lang w:val="ro-MD"/>
        </w:rPr>
        <w:t xml:space="preserve">fără grad de inovare (pentru </w:t>
      </w:r>
      <w:r w:rsidRPr="00623784">
        <w:rPr>
          <w:rFonts w:ascii="Times New Roman" w:hAnsi="Times New Roman"/>
          <w:i/>
          <w:sz w:val="24"/>
          <w:szCs w:val="24"/>
          <w:lang w:val="ro-MD"/>
        </w:rPr>
        <w:t>Subprogramul proiecte inovative ale diasporei</w:t>
      </w:r>
      <w:r w:rsidRPr="00623784">
        <w:rPr>
          <w:rFonts w:ascii="Times New Roman" w:hAnsi="Times New Roman"/>
          <w:sz w:val="24"/>
          <w:szCs w:val="24"/>
          <w:lang w:val="ro-MD"/>
        </w:rPr>
        <w:t>)</w:t>
      </w:r>
      <w:r w:rsidR="00582DE8" w:rsidRPr="00623784">
        <w:rPr>
          <w:rFonts w:ascii="Times New Roman" w:hAnsi="Times New Roman"/>
          <w:sz w:val="24"/>
          <w:szCs w:val="24"/>
          <w:lang w:val="ro-MD"/>
        </w:rPr>
        <w:t>.</w:t>
      </w:r>
    </w:p>
    <w:p w14:paraId="2EC0D53B" w14:textId="038FEE57" w:rsidR="00B91D99" w:rsidRPr="00623784" w:rsidRDefault="00AB12CC">
      <w:pPr>
        <w:spacing w:after="60" w:line="240" w:lineRule="auto"/>
        <w:ind w:left="284" w:hanging="284"/>
        <w:jc w:val="both"/>
        <w:rPr>
          <w:rFonts w:ascii="Times New Roman" w:hAnsi="Times New Roman"/>
          <w:sz w:val="24"/>
          <w:szCs w:val="24"/>
          <w:lang w:val="ro-MD"/>
        </w:rPr>
      </w:pPr>
      <w:r w:rsidRPr="00623784">
        <w:rPr>
          <w:rFonts w:ascii="Times New Roman" w:hAnsi="Times New Roman"/>
          <w:sz w:val="24"/>
          <w:szCs w:val="24"/>
          <w:lang w:val="ro-MD"/>
        </w:rPr>
        <w:t>1</w:t>
      </w:r>
      <w:r w:rsidR="000466A3" w:rsidRPr="00623784">
        <w:rPr>
          <w:rFonts w:ascii="Times New Roman" w:hAnsi="Times New Roman"/>
          <w:sz w:val="24"/>
          <w:szCs w:val="24"/>
          <w:lang w:val="ro-MD"/>
        </w:rPr>
        <w:t>5</w:t>
      </w:r>
      <w:r w:rsidRPr="00623784">
        <w:rPr>
          <w:rFonts w:ascii="Times New Roman" w:hAnsi="Times New Roman"/>
          <w:sz w:val="24"/>
          <w:szCs w:val="24"/>
          <w:lang w:val="ro-MD"/>
        </w:rPr>
        <w:t xml:space="preserve">. </w:t>
      </w:r>
      <w:proofErr w:type="spellStart"/>
      <w:r w:rsidRPr="00623784">
        <w:rPr>
          <w:rFonts w:ascii="Times New Roman" w:hAnsi="Times New Roman"/>
          <w:sz w:val="24"/>
          <w:szCs w:val="24"/>
          <w:lang w:val="ro-MD"/>
        </w:rPr>
        <w:t>Aplicantul</w:t>
      </w:r>
      <w:proofErr w:type="spellEnd"/>
      <w:r w:rsidRPr="00623784">
        <w:rPr>
          <w:rFonts w:ascii="Times New Roman" w:hAnsi="Times New Roman"/>
          <w:sz w:val="24"/>
          <w:szCs w:val="24"/>
          <w:lang w:val="ro-MD"/>
        </w:rPr>
        <w:t xml:space="preserve"> poate beneficia de finanțare </w:t>
      </w:r>
      <w:r w:rsidR="00155B82" w:rsidRPr="00623784">
        <w:rPr>
          <w:rFonts w:ascii="Times New Roman" w:hAnsi="Times New Roman"/>
          <w:sz w:val="24"/>
          <w:szCs w:val="24"/>
          <w:lang w:val="ro-MD"/>
        </w:rPr>
        <w:t xml:space="preserve">doar </w:t>
      </w:r>
      <w:r w:rsidRPr="00623784">
        <w:rPr>
          <w:rFonts w:ascii="Times New Roman" w:hAnsi="Times New Roman"/>
          <w:sz w:val="24"/>
          <w:szCs w:val="24"/>
          <w:lang w:val="ro-MD"/>
        </w:rPr>
        <w:t xml:space="preserve">în cadrul </w:t>
      </w:r>
      <w:r w:rsidR="00155B82" w:rsidRPr="00623784">
        <w:rPr>
          <w:rFonts w:ascii="Times New Roman" w:hAnsi="Times New Roman"/>
          <w:sz w:val="24"/>
          <w:szCs w:val="24"/>
          <w:lang w:val="ro-MD"/>
        </w:rPr>
        <w:t xml:space="preserve">unui </w:t>
      </w:r>
      <w:r w:rsidR="00487D52" w:rsidRPr="00623784">
        <w:rPr>
          <w:rFonts w:ascii="Times New Roman" w:hAnsi="Times New Roman"/>
          <w:sz w:val="24"/>
          <w:szCs w:val="24"/>
          <w:lang w:val="ro-MD"/>
        </w:rPr>
        <w:t xml:space="preserve">singur </w:t>
      </w:r>
      <w:r w:rsidR="00155B82" w:rsidRPr="00623784">
        <w:rPr>
          <w:rFonts w:ascii="Times New Roman" w:hAnsi="Times New Roman"/>
          <w:sz w:val="24"/>
          <w:szCs w:val="24"/>
          <w:lang w:val="ro-MD"/>
        </w:rPr>
        <w:t>s</w:t>
      </w:r>
      <w:r w:rsidRPr="00623784">
        <w:rPr>
          <w:rFonts w:ascii="Times New Roman" w:hAnsi="Times New Roman"/>
          <w:sz w:val="24"/>
          <w:szCs w:val="24"/>
          <w:lang w:val="ro-MD"/>
        </w:rPr>
        <w:t xml:space="preserve">ubprogram </w:t>
      </w:r>
      <w:r w:rsidR="00155B82" w:rsidRPr="00623784">
        <w:rPr>
          <w:rFonts w:ascii="Times New Roman" w:hAnsi="Times New Roman"/>
          <w:sz w:val="24"/>
          <w:szCs w:val="24"/>
          <w:lang w:val="ro-MD"/>
        </w:rPr>
        <w:t xml:space="preserve">și </w:t>
      </w:r>
      <w:r w:rsidRPr="00623784">
        <w:rPr>
          <w:rFonts w:ascii="Times New Roman" w:hAnsi="Times New Roman"/>
          <w:sz w:val="24"/>
          <w:szCs w:val="24"/>
          <w:lang w:val="ro-MD"/>
        </w:rPr>
        <w:t>doar o singură dat</w:t>
      </w:r>
      <w:r w:rsidR="00E547B2" w:rsidRPr="00623784">
        <w:rPr>
          <w:rFonts w:ascii="Times New Roman" w:hAnsi="Times New Roman"/>
          <w:sz w:val="24"/>
          <w:szCs w:val="24"/>
          <w:lang w:val="ro-MD"/>
        </w:rPr>
        <w:t>ă</w:t>
      </w:r>
      <w:r w:rsidRPr="00623784">
        <w:rPr>
          <w:rFonts w:ascii="Times New Roman" w:hAnsi="Times New Roman"/>
          <w:sz w:val="24"/>
          <w:szCs w:val="24"/>
          <w:lang w:val="ro-MD"/>
        </w:rPr>
        <w:t xml:space="preserve"> pe parcursul anului.</w:t>
      </w:r>
    </w:p>
    <w:p w14:paraId="36C0F3A1" w14:textId="77777777" w:rsidR="00B91D99" w:rsidRPr="00623784" w:rsidRDefault="00B91D99">
      <w:pPr>
        <w:spacing w:after="60" w:line="240" w:lineRule="auto"/>
        <w:jc w:val="both"/>
        <w:rPr>
          <w:rFonts w:ascii="Times New Roman" w:hAnsi="Times New Roman"/>
          <w:b/>
          <w:sz w:val="24"/>
          <w:szCs w:val="24"/>
          <w:lang w:val="ro-MD"/>
        </w:rPr>
      </w:pPr>
    </w:p>
    <w:p w14:paraId="234F2DFF" w14:textId="7BEB7A29" w:rsidR="00B91D99" w:rsidRPr="00623784" w:rsidRDefault="00AB12CC">
      <w:pPr>
        <w:spacing w:after="60" w:line="240" w:lineRule="auto"/>
        <w:jc w:val="center"/>
        <w:rPr>
          <w:rFonts w:ascii="Times New Roman" w:hAnsi="Times New Roman"/>
          <w:b/>
          <w:sz w:val="24"/>
          <w:szCs w:val="24"/>
          <w:lang w:val="ro-MD"/>
        </w:rPr>
      </w:pPr>
      <w:proofErr w:type="spellStart"/>
      <w:r w:rsidRPr="00623784">
        <w:rPr>
          <w:rFonts w:ascii="Times New Roman" w:hAnsi="Times New Roman"/>
          <w:b/>
          <w:bCs/>
          <w:color w:val="000000"/>
          <w:sz w:val="24"/>
          <w:szCs w:val="24"/>
          <w:lang w:val="ro-MD"/>
        </w:rPr>
        <w:t>Secţiunea</w:t>
      </w:r>
      <w:proofErr w:type="spellEnd"/>
      <w:r w:rsidRPr="00623784">
        <w:rPr>
          <w:rFonts w:ascii="Times New Roman" w:hAnsi="Times New Roman"/>
          <w:b/>
          <w:bCs/>
          <w:color w:val="000000"/>
          <w:sz w:val="24"/>
          <w:szCs w:val="24"/>
          <w:lang w:val="ro-MD"/>
        </w:rPr>
        <w:t xml:space="preserve"> 3. Procedura de</w:t>
      </w:r>
      <w:r w:rsidR="00933456" w:rsidRPr="00623784">
        <w:rPr>
          <w:rFonts w:ascii="Times New Roman" w:hAnsi="Times New Roman"/>
          <w:b/>
          <w:bCs/>
          <w:color w:val="000000"/>
          <w:sz w:val="24"/>
          <w:szCs w:val="24"/>
          <w:lang w:val="ro-MD"/>
        </w:rPr>
        <w:t xml:space="preserve"> organizare a concursului și</w:t>
      </w:r>
      <w:r w:rsidRPr="00623784">
        <w:rPr>
          <w:rFonts w:ascii="Times New Roman" w:hAnsi="Times New Roman"/>
          <w:b/>
          <w:bCs/>
          <w:color w:val="000000"/>
          <w:sz w:val="24"/>
          <w:szCs w:val="24"/>
          <w:lang w:val="ro-MD"/>
        </w:rPr>
        <w:t xml:space="preserve"> aplicare </w:t>
      </w:r>
    </w:p>
    <w:p w14:paraId="2FA4668E" w14:textId="77777777" w:rsidR="00B91D99" w:rsidRPr="00623784" w:rsidRDefault="00B91D99">
      <w:pPr>
        <w:spacing w:after="60" w:line="240" w:lineRule="auto"/>
        <w:jc w:val="both"/>
        <w:rPr>
          <w:rFonts w:ascii="Times New Roman" w:hAnsi="Times New Roman"/>
          <w:color w:val="000000"/>
          <w:sz w:val="24"/>
          <w:szCs w:val="24"/>
          <w:lang w:val="ro-MD" w:eastAsia="ru-RU"/>
        </w:rPr>
      </w:pPr>
    </w:p>
    <w:p w14:paraId="50FF2409" w14:textId="49C1C15C" w:rsidR="00B91D99" w:rsidRPr="00623784" w:rsidRDefault="00AB12CC">
      <w:pPr>
        <w:spacing w:after="0" w:line="240" w:lineRule="auto"/>
        <w:ind w:left="284" w:hanging="284"/>
        <w:jc w:val="both"/>
        <w:rPr>
          <w:rFonts w:ascii="Times New Roman" w:hAnsi="Times New Roman"/>
          <w:sz w:val="24"/>
          <w:szCs w:val="24"/>
          <w:lang w:val="ro-MD"/>
        </w:rPr>
      </w:pPr>
      <w:r w:rsidRPr="00623784">
        <w:rPr>
          <w:rFonts w:ascii="Times New Roman" w:hAnsi="Times New Roman"/>
          <w:color w:val="000000"/>
          <w:sz w:val="24"/>
          <w:szCs w:val="24"/>
          <w:lang w:val="ro-MD"/>
        </w:rPr>
        <w:t>1</w:t>
      </w:r>
      <w:r w:rsidR="000466A3" w:rsidRPr="00623784">
        <w:rPr>
          <w:rFonts w:ascii="Times New Roman" w:hAnsi="Times New Roman"/>
          <w:color w:val="000000"/>
          <w:sz w:val="24"/>
          <w:szCs w:val="24"/>
          <w:lang w:val="ro-MD"/>
        </w:rPr>
        <w:t>6</w:t>
      </w:r>
      <w:r w:rsidRPr="00623784">
        <w:rPr>
          <w:rFonts w:ascii="Times New Roman" w:hAnsi="Times New Roman"/>
          <w:color w:val="000000"/>
          <w:sz w:val="24"/>
          <w:szCs w:val="24"/>
          <w:lang w:val="ro-MD"/>
        </w:rPr>
        <w:t>. BRD stabile</w:t>
      </w:r>
      <w:r w:rsidR="00E57326">
        <w:rPr>
          <w:rFonts w:ascii="Times New Roman" w:hAnsi="Times New Roman"/>
          <w:color w:val="000000"/>
          <w:sz w:val="24"/>
          <w:szCs w:val="24"/>
          <w:lang w:val="ro-MD"/>
        </w:rPr>
        <w:t>ș</w:t>
      </w:r>
      <w:r w:rsidRPr="00623784">
        <w:rPr>
          <w:rFonts w:ascii="Times New Roman" w:hAnsi="Times New Roman"/>
          <w:color w:val="000000"/>
          <w:sz w:val="24"/>
          <w:szCs w:val="24"/>
          <w:lang w:val="ro-MD"/>
        </w:rPr>
        <w:t>te calendarul de organizare a concursurilor de selec</w:t>
      </w:r>
      <w:r w:rsidR="00426CA7">
        <w:rPr>
          <w:rFonts w:ascii="Times New Roman" w:hAnsi="Times New Roman"/>
          <w:color w:val="000000"/>
          <w:sz w:val="24"/>
          <w:szCs w:val="24"/>
          <w:lang w:val="ro-MD"/>
        </w:rPr>
        <w:t>ț</w:t>
      </w:r>
      <w:r w:rsidRPr="00623784">
        <w:rPr>
          <w:rFonts w:ascii="Times New Roman" w:hAnsi="Times New Roman"/>
          <w:color w:val="000000"/>
          <w:sz w:val="24"/>
          <w:szCs w:val="24"/>
          <w:lang w:val="ro-MD"/>
        </w:rPr>
        <w:t xml:space="preserve">ie, </w:t>
      </w:r>
      <w:r w:rsidR="00EB3111" w:rsidRPr="00623784">
        <w:rPr>
          <w:rFonts w:ascii="Times New Roman" w:hAnsi="Times New Roman"/>
          <w:color w:val="000000"/>
          <w:sz w:val="24"/>
          <w:szCs w:val="24"/>
          <w:lang w:val="ro-MD"/>
        </w:rPr>
        <w:t>informa</w:t>
      </w:r>
      <w:r w:rsidR="00426CA7">
        <w:rPr>
          <w:rFonts w:ascii="Times New Roman" w:hAnsi="Times New Roman"/>
          <w:color w:val="000000"/>
          <w:sz w:val="24"/>
          <w:szCs w:val="24"/>
          <w:lang w:val="ro-MD"/>
        </w:rPr>
        <w:t>ț</w:t>
      </w:r>
      <w:r w:rsidR="00EB3111" w:rsidRPr="00623784">
        <w:rPr>
          <w:rFonts w:ascii="Times New Roman" w:hAnsi="Times New Roman"/>
          <w:color w:val="000000"/>
          <w:sz w:val="24"/>
          <w:szCs w:val="24"/>
          <w:lang w:val="ro-MD"/>
        </w:rPr>
        <w:t>ia este publicata (</w:t>
      </w:r>
      <w:proofErr w:type="spellStart"/>
      <w:r w:rsidR="00EB3111" w:rsidRPr="00623784">
        <w:rPr>
          <w:rFonts w:ascii="Times New Roman" w:hAnsi="Times New Roman"/>
          <w:color w:val="000000"/>
          <w:sz w:val="24"/>
          <w:szCs w:val="24"/>
          <w:lang w:val="ro-MD"/>
        </w:rPr>
        <w:t>anuntul</w:t>
      </w:r>
      <w:proofErr w:type="spellEnd"/>
      <w:r w:rsidR="00EB3111" w:rsidRPr="00623784">
        <w:rPr>
          <w:rFonts w:ascii="Times New Roman" w:hAnsi="Times New Roman"/>
          <w:color w:val="000000"/>
          <w:sz w:val="24"/>
          <w:szCs w:val="24"/>
          <w:lang w:val="ro-MD"/>
        </w:rPr>
        <w:t xml:space="preserve">) </w:t>
      </w:r>
      <w:r w:rsidR="007032DA" w:rsidRPr="00623784">
        <w:rPr>
          <w:rFonts w:ascii="Times New Roman" w:hAnsi="Times New Roman"/>
          <w:color w:val="000000"/>
          <w:sz w:val="24"/>
          <w:szCs w:val="24"/>
          <w:lang w:val="ro-MD" w:eastAsia="ru-RU"/>
        </w:rPr>
        <w:t>pe pagina oficială BRD (</w:t>
      </w:r>
      <w:hyperlink r:id="rId68" w:history="1">
        <w:r w:rsidR="007032DA" w:rsidRPr="00623784">
          <w:rPr>
            <w:rStyle w:val="Hyperlink"/>
            <w:rFonts w:ascii="Times New Roman" w:hAnsi="Times New Roman"/>
            <w:color w:val="auto"/>
            <w:sz w:val="24"/>
            <w:szCs w:val="24"/>
            <w:lang w:val="ro-MD" w:eastAsia="ru-RU"/>
          </w:rPr>
          <w:t>www.brd.gov.md</w:t>
        </w:r>
      </w:hyperlink>
      <w:r w:rsidR="007032DA" w:rsidRPr="00623784">
        <w:rPr>
          <w:rStyle w:val="Hyperlink"/>
          <w:rFonts w:ascii="Times New Roman" w:hAnsi="Times New Roman"/>
          <w:color w:val="auto"/>
          <w:sz w:val="24"/>
          <w:szCs w:val="24"/>
          <w:lang w:val="ro-MD" w:eastAsia="ru-RU"/>
        </w:rPr>
        <w:t>) si platformele utilizate</w:t>
      </w:r>
      <w:r w:rsidR="007032DA" w:rsidRPr="00623784">
        <w:rPr>
          <w:rFonts w:ascii="Times New Roman" w:hAnsi="Times New Roman"/>
          <w:sz w:val="24"/>
          <w:szCs w:val="24"/>
          <w:lang w:val="ro-MD" w:eastAsia="ru-RU"/>
        </w:rPr>
        <w:t>, paginile ambasadelor și consulatelor Republicii Moldova, rețele de socializare</w:t>
      </w:r>
      <w:r w:rsidRPr="00623784">
        <w:rPr>
          <w:rFonts w:ascii="Times New Roman" w:hAnsi="Times New Roman"/>
          <w:sz w:val="24"/>
          <w:szCs w:val="24"/>
          <w:lang w:val="ro-MD"/>
        </w:rPr>
        <w:t>.</w:t>
      </w:r>
    </w:p>
    <w:p w14:paraId="67164DED" w14:textId="5A434B24" w:rsidR="00B91D99" w:rsidRPr="00623784" w:rsidRDefault="00AB12CC">
      <w:pPr>
        <w:spacing w:after="0" w:line="240" w:lineRule="auto"/>
        <w:ind w:left="284" w:hanging="284"/>
        <w:jc w:val="both"/>
        <w:rPr>
          <w:rFonts w:ascii="Times New Roman" w:hAnsi="Times New Roman"/>
          <w:sz w:val="24"/>
          <w:szCs w:val="24"/>
          <w:lang w:val="ro-MD" w:eastAsia="ru-RU"/>
        </w:rPr>
      </w:pPr>
      <w:r w:rsidRPr="00623784">
        <w:rPr>
          <w:rFonts w:ascii="Times New Roman" w:hAnsi="Times New Roman"/>
          <w:color w:val="000000"/>
          <w:sz w:val="24"/>
          <w:szCs w:val="24"/>
          <w:lang w:val="ro-MD"/>
        </w:rPr>
        <w:t>1</w:t>
      </w:r>
      <w:r w:rsidR="000466A3" w:rsidRPr="00623784">
        <w:rPr>
          <w:rFonts w:ascii="Times New Roman" w:hAnsi="Times New Roman"/>
          <w:color w:val="000000"/>
          <w:sz w:val="24"/>
          <w:szCs w:val="24"/>
          <w:lang w:val="ro-MD"/>
        </w:rPr>
        <w:t>7</w:t>
      </w:r>
      <w:r w:rsidRPr="00623784">
        <w:rPr>
          <w:rFonts w:ascii="Times New Roman" w:hAnsi="Times New Roman"/>
          <w:color w:val="000000"/>
          <w:sz w:val="24"/>
          <w:szCs w:val="24"/>
          <w:lang w:val="ro-MD"/>
        </w:rPr>
        <w:t xml:space="preserve">. Concursul se </w:t>
      </w:r>
      <w:proofErr w:type="spellStart"/>
      <w:r w:rsidRPr="00623784">
        <w:rPr>
          <w:rFonts w:ascii="Times New Roman" w:hAnsi="Times New Roman"/>
          <w:color w:val="000000"/>
          <w:sz w:val="24"/>
          <w:szCs w:val="24"/>
          <w:lang w:val="ro-MD"/>
        </w:rPr>
        <w:t>desfăşoară</w:t>
      </w:r>
      <w:proofErr w:type="spellEnd"/>
      <w:r w:rsidRPr="00623784">
        <w:rPr>
          <w:rFonts w:ascii="Times New Roman" w:hAnsi="Times New Roman"/>
          <w:color w:val="000000"/>
          <w:sz w:val="24"/>
          <w:szCs w:val="24"/>
          <w:lang w:val="ro-MD"/>
        </w:rPr>
        <w:t xml:space="preserve"> în următoarele etape:</w:t>
      </w:r>
      <w:r w:rsidRPr="00623784">
        <w:rPr>
          <w:rFonts w:ascii="Times New Roman" w:hAnsi="Times New Roman"/>
          <w:color w:val="000000"/>
          <w:sz w:val="24"/>
          <w:szCs w:val="24"/>
          <w:lang w:val="ro-MD"/>
        </w:rPr>
        <w:br/>
        <w:t> a) Publicarea anun</w:t>
      </w:r>
      <w:r w:rsidR="00426CA7">
        <w:rPr>
          <w:rFonts w:ascii="Times New Roman" w:hAnsi="Times New Roman"/>
          <w:color w:val="000000"/>
          <w:sz w:val="24"/>
          <w:szCs w:val="24"/>
          <w:lang w:val="ro-MD"/>
        </w:rPr>
        <w:t>ț</w:t>
      </w:r>
      <w:r w:rsidRPr="00623784">
        <w:rPr>
          <w:rFonts w:ascii="Times New Roman" w:hAnsi="Times New Roman"/>
          <w:color w:val="000000"/>
          <w:sz w:val="24"/>
          <w:szCs w:val="24"/>
          <w:lang w:val="ro-MD"/>
        </w:rPr>
        <w:t xml:space="preserve">ului </w:t>
      </w:r>
      <w:r w:rsidR="004D2889" w:rsidRPr="00623784">
        <w:rPr>
          <w:rFonts w:ascii="Times New Roman" w:hAnsi="Times New Roman"/>
          <w:color w:val="000000"/>
          <w:sz w:val="24"/>
          <w:szCs w:val="24"/>
          <w:lang w:val="ro-MD"/>
        </w:rPr>
        <w:t>de concurs</w:t>
      </w:r>
      <w:r w:rsidR="007032DA" w:rsidRPr="00623784">
        <w:rPr>
          <w:rFonts w:ascii="Times New Roman" w:hAnsi="Times New Roman"/>
          <w:color w:val="000000"/>
          <w:sz w:val="24"/>
          <w:szCs w:val="24"/>
          <w:lang w:val="ro-MD"/>
        </w:rPr>
        <w:t>;</w:t>
      </w:r>
      <w:r w:rsidRPr="00623784">
        <w:rPr>
          <w:rFonts w:ascii="Times New Roman" w:hAnsi="Times New Roman"/>
          <w:sz w:val="24"/>
          <w:szCs w:val="24"/>
          <w:lang w:val="ro-MD" w:eastAsia="ru-RU"/>
        </w:rPr>
        <w:t>;</w:t>
      </w:r>
    </w:p>
    <w:p w14:paraId="5DB86313" w14:textId="0312B517" w:rsidR="00B91D99" w:rsidRPr="00623784" w:rsidRDefault="00AB12CC">
      <w:pPr>
        <w:pStyle w:val="ListParagraph"/>
        <w:numPr>
          <w:ilvl w:val="0"/>
          <w:numId w:val="34"/>
        </w:numPr>
        <w:spacing w:after="0" w:line="240" w:lineRule="auto"/>
        <w:ind w:left="284" w:firstLine="0"/>
        <w:jc w:val="both"/>
        <w:rPr>
          <w:rFonts w:ascii="Times New Roman" w:hAnsi="Times New Roman"/>
          <w:sz w:val="24"/>
          <w:szCs w:val="24"/>
          <w:lang w:val="ro-MD" w:eastAsia="ru-RU"/>
        </w:rPr>
      </w:pPr>
      <w:r w:rsidRPr="00623784">
        <w:rPr>
          <w:rFonts w:ascii="Times New Roman" w:hAnsi="Times New Roman"/>
          <w:sz w:val="24"/>
          <w:szCs w:val="24"/>
          <w:lang w:val="ro-MD" w:eastAsia="ru-RU"/>
        </w:rPr>
        <w:t xml:space="preserve">Completarea </w:t>
      </w:r>
      <w:r w:rsidR="00317183" w:rsidRPr="00623784">
        <w:rPr>
          <w:rFonts w:ascii="Times New Roman" w:hAnsi="Times New Roman"/>
          <w:sz w:val="24"/>
          <w:szCs w:val="24"/>
          <w:lang w:val="ro-MD" w:eastAsia="ru-RU"/>
        </w:rPr>
        <w:t xml:space="preserve">documentelor de concurs </w:t>
      </w:r>
      <w:r w:rsidRPr="00623784">
        <w:rPr>
          <w:rFonts w:ascii="Times New Roman" w:hAnsi="Times New Roman"/>
          <w:sz w:val="24"/>
          <w:szCs w:val="24"/>
          <w:lang w:val="ro-MD" w:eastAsia="ru-RU"/>
        </w:rPr>
        <w:t xml:space="preserve">de către </w:t>
      </w:r>
      <w:proofErr w:type="spellStart"/>
      <w:r w:rsidRPr="00623784">
        <w:rPr>
          <w:rFonts w:ascii="Times New Roman" w:hAnsi="Times New Roman"/>
          <w:sz w:val="24"/>
          <w:szCs w:val="24"/>
          <w:lang w:val="ro-MD" w:eastAsia="ru-RU"/>
        </w:rPr>
        <w:t>aplicanți</w:t>
      </w:r>
      <w:proofErr w:type="spellEnd"/>
      <w:r w:rsidRPr="00623784">
        <w:rPr>
          <w:rFonts w:ascii="Times New Roman" w:hAnsi="Times New Roman"/>
          <w:sz w:val="24"/>
          <w:szCs w:val="24"/>
          <w:lang w:val="ro-MD" w:eastAsia="ru-RU"/>
        </w:rPr>
        <w:t>;</w:t>
      </w:r>
    </w:p>
    <w:p w14:paraId="05BDB1EA" w14:textId="5DBD5476" w:rsidR="00B91D99" w:rsidRPr="00623784" w:rsidRDefault="00AB12CC">
      <w:pPr>
        <w:pStyle w:val="ListParagraph"/>
        <w:numPr>
          <w:ilvl w:val="0"/>
          <w:numId w:val="34"/>
        </w:numPr>
        <w:spacing w:after="0" w:line="240" w:lineRule="auto"/>
        <w:ind w:left="284" w:firstLine="0"/>
        <w:jc w:val="both"/>
        <w:rPr>
          <w:rFonts w:ascii="Times New Roman" w:hAnsi="Times New Roman"/>
          <w:sz w:val="24"/>
          <w:szCs w:val="24"/>
          <w:lang w:val="ro-MD" w:eastAsia="ru-RU"/>
        </w:rPr>
      </w:pPr>
      <w:r w:rsidRPr="00623784">
        <w:rPr>
          <w:rFonts w:ascii="Times New Roman" w:hAnsi="Times New Roman"/>
          <w:sz w:val="24"/>
          <w:szCs w:val="24"/>
          <w:lang w:val="ro-MD" w:eastAsia="ru-RU"/>
        </w:rPr>
        <w:t xml:space="preserve">Transmiterea </w:t>
      </w:r>
      <w:r w:rsidR="00232636" w:rsidRPr="00623784">
        <w:rPr>
          <w:rFonts w:ascii="Times New Roman" w:hAnsi="Times New Roman"/>
          <w:sz w:val="24"/>
          <w:szCs w:val="24"/>
          <w:lang w:val="ro-MD" w:eastAsia="ru-RU"/>
        </w:rPr>
        <w:t>dosarului de concurs</w:t>
      </w:r>
      <w:r w:rsidRPr="00623784">
        <w:rPr>
          <w:rFonts w:ascii="Times New Roman" w:hAnsi="Times New Roman"/>
          <w:sz w:val="24"/>
          <w:szCs w:val="24"/>
          <w:lang w:val="ro-MD" w:eastAsia="ru-RU"/>
        </w:rPr>
        <w:t xml:space="preserve"> la adresa </w:t>
      </w:r>
      <w:r w:rsidRPr="00623784">
        <w:rPr>
          <w:rFonts w:ascii="Times New Roman" w:hAnsi="Times New Roman"/>
          <w:color w:val="000000"/>
          <w:sz w:val="24"/>
          <w:szCs w:val="24"/>
          <w:lang w:val="ro-MD" w:eastAsia="ru-RU"/>
        </w:rPr>
        <w:t xml:space="preserve">electronică: </w:t>
      </w:r>
      <w:hyperlink r:id="rId69" w:history="1">
        <w:r w:rsidRPr="00623784">
          <w:rPr>
            <w:rStyle w:val="Hyperlink"/>
            <w:rFonts w:ascii="Times New Roman" w:hAnsi="Times New Roman"/>
            <w:sz w:val="24"/>
            <w:szCs w:val="24"/>
            <w:lang w:val="ro-MD" w:eastAsia="ru-RU"/>
          </w:rPr>
          <w:t>brd@gov.md</w:t>
        </w:r>
      </w:hyperlink>
      <w:r w:rsidRPr="00623784">
        <w:rPr>
          <w:rStyle w:val="Hyperlink"/>
          <w:rFonts w:ascii="Times New Roman" w:hAnsi="Times New Roman"/>
          <w:sz w:val="24"/>
          <w:szCs w:val="24"/>
          <w:lang w:val="ro-MD" w:eastAsia="ru-RU"/>
        </w:rPr>
        <w:t xml:space="preserve"> </w:t>
      </w:r>
    </w:p>
    <w:p w14:paraId="595F0199" w14:textId="2B6CAD30" w:rsidR="00B91D99" w:rsidRPr="00623784" w:rsidRDefault="00AB12CC">
      <w:pPr>
        <w:pStyle w:val="ListParagraph"/>
        <w:numPr>
          <w:ilvl w:val="0"/>
          <w:numId w:val="34"/>
        </w:numPr>
        <w:spacing w:after="0" w:line="240" w:lineRule="auto"/>
        <w:ind w:left="284" w:firstLine="0"/>
        <w:jc w:val="both"/>
        <w:rPr>
          <w:rFonts w:ascii="Times New Roman" w:hAnsi="Times New Roman"/>
          <w:sz w:val="24"/>
          <w:szCs w:val="24"/>
          <w:lang w:val="ro-MD" w:eastAsia="ru-RU"/>
        </w:rPr>
      </w:pPr>
      <w:r w:rsidRPr="00623784">
        <w:rPr>
          <w:rFonts w:ascii="Times New Roman" w:hAnsi="Times New Roman"/>
          <w:color w:val="000000"/>
          <w:sz w:val="24"/>
          <w:szCs w:val="24"/>
          <w:lang w:val="ro-MD"/>
        </w:rPr>
        <w:t>Verificarea</w:t>
      </w:r>
      <w:r w:rsidR="00E30BCD" w:rsidRPr="00623784">
        <w:rPr>
          <w:rFonts w:ascii="Times New Roman" w:hAnsi="Times New Roman"/>
          <w:color w:val="000000"/>
          <w:sz w:val="24"/>
          <w:szCs w:val="24"/>
          <w:lang w:val="ro-MD"/>
        </w:rPr>
        <w:t xml:space="preserve"> de către BRD a</w:t>
      </w:r>
      <w:r w:rsidRPr="00623784">
        <w:rPr>
          <w:rFonts w:ascii="Times New Roman" w:hAnsi="Times New Roman"/>
          <w:color w:val="000000"/>
          <w:sz w:val="24"/>
          <w:szCs w:val="24"/>
          <w:lang w:val="ro-MD"/>
        </w:rPr>
        <w:t xml:space="preserve"> îndeplinirii condi</w:t>
      </w:r>
      <w:r w:rsidR="00426CA7">
        <w:rPr>
          <w:rFonts w:ascii="Times New Roman" w:hAnsi="Times New Roman"/>
          <w:color w:val="000000"/>
          <w:sz w:val="24"/>
          <w:szCs w:val="24"/>
          <w:lang w:val="ro-MD"/>
        </w:rPr>
        <w:t>ț</w:t>
      </w:r>
      <w:r w:rsidRPr="00623784">
        <w:rPr>
          <w:rFonts w:ascii="Times New Roman" w:hAnsi="Times New Roman"/>
          <w:color w:val="000000"/>
          <w:sz w:val="24"/>
          <w:szCs w:val="24"/>
          <w:lang w:val="ro-MD"/>
        </w:rPr>
        <w:t xml:space="preserve">iilor de </w:t>
      </w:r>
      <w:r w:rsidR="001C2CFA" w:rsidRPr="00623784">
        <w:rPr>
          <w:rFonts w:ascii="Times New Roman" w:hAnsi="Times New Roman"/>
          <w:color w:val="000000"/>
          <w:sz w:val="24"/>
          <w:szCs w:val="24"/>
          <w:lang w:val="ro-MD"/>
        </w:rPr>
        <w:t xml:space="preserve">eligibilitate </w:t>
      </w:r>
      <w:r w:rsidR="00232636" w:rsidRPr="00623784">
        <w:rPr>
          <w:rFonts w:ascii="Times New Roman" w:hAnsi="Times New Roman"/>
          <w:color w:val="000000"/>
          <w:sz w:val="24"/>
          <w:szCs w:val="24"/>
          <w:lang w:val="ro-MD"/>
        </w:rPr>
        <w:t>stabilite în prezentul Regulament</w:t>
      </w:r>
      <w:r w:rsidRPr="00623784">
        <w:rPr>
          <w:rFonts w:ascii="Times New Roman" w:hAnsi="Times New Roman"/>
          <w:color w:val="000000"/>
          <w:sz w:val="24"/>
          <w:szCs w:val="24"/>
          <w:lang w:val="ro-MD"/>
        </w:rPr>
        <w:t xml:space="preserve">; </w:t>
      </w:r>
    </w:p>
    <w:p w14:paraId="6F324291" w14:textId="77777777" w:rsidR="00232636" w:rsidRPr="00623784" w:rsidRDefault="00232636" w:rsidP="00232636">
      <w:pPr>
        <w:pStyle w:val="ListParagraph"/>
        <w:numPr>
          <w:ilvl w:val="0"/>
          <w:numId w:val="34"/>
        </w:numPr>
        <w:spacing w:after="0" w:line="240" w:lineRule="auto"/>
        <w:ind w:left="284" w:firstLine="0"/>
        <w:jc w:val="both"/>
        <w:rPr>
          <w:rFonts w:ascii="Times New Roman" w:hAnsi="Times New Roman"/>
          <w:sz w:val="24"/>
          <w:szCs w:val="24"/>
          <w:lang w:val="ro-MD" w:eastAsia="ru-RU"/>
        </w:rPr>
      </w:pPr>
      <w:r w:rsidRPr="00623784">
        <w:rPr>
          <w:rFonts w:ascii="Times New Roman" w:hAnsi="Times New Roman"/>
          <w:color w:val="000000"/>
          <w:sz w:val="24"/>
          <w:szCs w:val="24"/>
          <w:lang w:val="ro-MD"/>
        </w:rPr>
        <w:t xml:space="preserve">Solicitarea clarificărilor; </w:t>
      </w:r>
    </w:p>
    <w:p w14:paraId="67481EB4" w14:textId="12170B97" w:rsidR="00B91D99" w:rsidRPr="00623784" w:rsidRDefault="001C2CFA">
      <w:pPr>
        <w:pStyle w:val="ListParagraph"/>
        <w:numPr>
          <w:ilvl w:val="0"/>
          <w:numId w:val="34"/>
        </w:numPr>
        <w:spacing w:after="0" w:line="240" w:lineRule="auto"/>
        <w:ind w:left="284" w:firstLine="0"/>
        <w:jc w:val="both"/>
        <w:rPr>
          <w:rFonts w:ascii="Times New Roman" w:hAnsi="Times New Roman"/>
          <w:sz w:val="24"/>
          <w:szCs w:val="24"/>
          <w:lang w:val="ro-MD" w:eastAsia="ru-RU"/>
        </w:rPr>
      </w:pPr>
      <w:r w:rsidRPr="00623784">
        <w:rPr>
          <w:rFonts w:ascii="Times New Roman" w:hAnsi="Times New Roman"/>
          <w:sz w:val="24"/>
          <w:szCs w:val="24"/>
          <w:lang w:val="ro-MD"/>
        </w:rPr>
        <w:t>Transmiterea dosarelor Comisiei spre examinare</w:t>
      </w:r>
      <w:r w:rsidR="00AB12CC" w:rsidRPr="00623784">
        <w:rPr>
          <w:rFonts w:ascii="Times New Roman" w:hAnsi="Times New Roman"/>
          <w:sz w:val="24"/>
          <w:szCs w:val="24"/>
          <w:lang w:val="ro-MD"/>
        </w:rPr>
        <w:t>;</w:t>
      </w:r>
    </w:p>
    <w:p w14:paraId="1C8D5C9D" w14:textId="4CFB157C" w:rsidR="00B91D99" w:rsidRPr="00623784" w:rsidRDefault="00E30BCD">
      <w:pPr>
        <w:pStyle w:val="ListParagraph"/>
        <w:numPr>
          <w:ilvl w:val="0"/>
          <w:numId w:val="34"/>
        </w:numPr>
        <w:spacing w:after="0" w:line="240" w:lineRule="auto"/>
        <w:ind w:left="284" w:firstLine="0"/>
        <w:jc w:val="both"/>
        <w:rPr>
          <w:rFonts w:ascii="Times New Roman" w:hAnsi="Times New Roman"/>
          <w:sz w:val="24"/>
          <w:szCs w:val="24"/>
          <w:lang w:val="ro-MD" w:eastAsia="ru-RU"/>
        </w:rPr>
      </w:pPr>
      <w:r w:rsidRPr="00623784">
        <w:rPr>
          <w:rFonts w:ascii="Times New Roman" w:hAnsi="Times New Roman"/>
          <w:color w:val="000000"/>
          <w:sz w:val="24"/>
          <w:szCs w:val="24"/>
          <w:lang w:val="ro-MD"/>
        </w:rPr>
        <w:t>Evaluarea/s</w:t>
      </w:r>
      <w:r w:rsidR="00AB12CC" w:rsidRPr="00623784">
        <w:rPr>
          <w:rFonts w:ascii="Times New Roman" w:hAnsi="Times New Roman"/>
          <w:color w:val="000000"/>
          <w:sz w:val="24"/>
          <w:szCs w:val="24"/>
          <w:lang w:val="ro-MD"/>
        </w:rPr>
        <w:t>elec</w:t>
      </w:r>
      <w:r w:rsidR="00232636" w:rsidRPr="00623784">
        <w:rPr>
          <w:rFonts w:ascii="Times New Roman" w:hAnsi="Times New Roman"/>
          <w:color w:val="000000"/>
          <w:sz w:val="24"/>
          <w:szCs w:val="24"/>
          <w:lang w:val="ro-MD"/>
        </w:rPr>
        <w:t>tarea și aprobarea proiectelor</w:t>
      </w:r>
      <w:r w:rsidR="00AB12CC" w:rsidRPr="00623784">
        <w:rPr>
          <w:rFonts w:ascii="Times New Roman" w:hAnsi="Times New Roman"/>
          <w:color w:val="000000"/>
          <w:sz w:val="24"/>
          <w:szCs w:val="24"/>
          <w:lang w:val="ro-MD"/>
        </w:rPr>
        <w:t xml:space="preserve"> de către Comisie; </w:t>
      </w:r>
    </w:p>
    <w:p w14:paraId="0B3A2984" w14:textId="7BAF35B2" w:rsidR="00B91D99" w:rsidRPr="00623784" w:rsidRDefault="00AB12CC">
      <w:pPr>
        <w:pStyle w:val="ListParagraph"/>
        <w:numPr>
          <w:ilvl w:val="0"/>
          <w:numId w:val="34"/>
        </w:numPr>
        <w:spacing w:after="0" w:line="240" w:lineRule="auto"/>
        <w:ind w:left="284" w:firstLine="0"/>
        <w:jc w:val="both"/>
        <w:rPr>
          <w:rFonts w:ascii="Times New Roman" w:hAnsi="Times New Roman"/>
          <w:sz w:val="24"/>
          <w:szCs w:val="24"/>
          <w:lang w:val="ro-MD" w:eastAsia="ru-RU"/>
        </w:rPr>
      </w:pPr>
      <w:r w:rsidRPr="00623784">
        <w:rPr>
          <w:rFonts w:ascii="Times New Roman" w:hAnsi="Times New Roman"/>
          <w:color w:val="000000"/>
          <w:sz w:val="24"/>
          <w:szCs w:val="24"/>
          <w:lang w:val="ro-MD"/>
        </w:rPr>
        <w:t>Comunicarea publică a rezultatelor</w:t>
      </w:r>
      <w:r w:rsidR="00232636" w:rsidRPr="00623784">
        <w:rPr>
          <w:rFonts w:ascii="Times New Roman" w:hAnsi="Times New Roman"/>
          <w:color w:val="000000"/>
          <w:sz w:val="24"/>
          <w:szCs w:val="24"/>
          <w:lang w:val="ro-MD"/>
        </w:rPr>
        <w:t>.</w:t>
      </w:r>
    </w:p>
    <w:p w14:paraId="1EB6D789" w14:textId="21148C30" w:rsidR="00B91D99" w:rsidRPr="00623784" w:rsidRDefault="00AB12CC">
      <w:pPr>
        <w:pStyle w:val="ListParagraph"/>
        <w:numPr>
          <w:ilvl w:val="0"/>
          <w:numId w:val="34"/>
        </w:numPr>
        <w:spacing w:after="0" w:line="240" w:lineRule="auto"/>
        <w:ind w:left="284" w:firstLine="0"/>
        <w:jc w:val="both"/>
        <w:rPr>
          <w:rFonts w:ascii="Times New Roman" w:hAnsi="Times New Roman"/>
          <w:sz w:val="24"/>
          <w:szCs w:val="24"/>
          <w:lang w:val="ro-MD" w:eastAsia="ru-RU"/>
        </w:rPr>
      </w:pPr>
      <w:r w:rsidRPr="00623784">
        <w:rPr>
          <w:rFonts w:ascii="Times New Roman" w:hAnsi="Times New Roman"/>
          <w:color w:val="000000"/>
          <w:sz w:val="24"/>
          <w:szCs w:val="24"/>
          <w:lang w:val="ro-MD"/>
        </w:rPr>
        <w:t>Încheierea contractelor de granturi</w:t>
      </w:r>
      <w:r w:rsidR="00AB1EDA" w:rsidRPr="00623784">
        <w:rPr>
          <w:rFonts w:ascii="Times New Roman" w:hAnsi="Times New Roman"/>
          <w:color w:val="000000"/>
          <w:sz w:val="24"/>
          <w:szCs w:val="24"/>
          <w:lang w:val="ro-MD"/>
        </w:rPr>
        <w:t>/</w:t>
      </w:r>
      <w:proofErr w:type="spellStart"/>
      <w:r w:rsidR="00AB1EDA" w:rsidRPr="00623784">
        <w:rPr>
          <w:rFonts w:ascii="Times New Roman" w:hAnsi="Times New Roman"/>
          <w:color w:val="000000"/>
          <w:sz w:val="24"/>
          <w:szCs w:val="24"/>
          <w:lang w:val="ro-MD"/>
        </w:rPr>
        <w:t>finantare</w:t>
      </w:r>
      <w:proofErr w:type="spellEnd"/>
      <w:r w:rsidRPr="00623784">
        <w:rPr>
          <w:rFonts w:ascii="Times New Roman" w:hAnsi="Times New Roman"/>
          <w:color w:val="000000"/>
          <w:sz w:val="24"/>
          <w:szCs w:val="24"/>
          <w:lang w:val="ro-MD"/>
        </w:rPr>
        <w:t>.</w:t>
      </w:r>
    </w:p>
    <w:p w14:paraId="67775F89" w14:textId="4E7392FA" w:rsidR="00B91D99" w:rsidRPr="00623784" w:rsidRDefault="00AB12CC">
      <w:pPr>
        <w:spacing w:after="0" w:line="240" w:lineRule="auto"/>
        <w:ind w:left="284" w:hanging="284"/>
        <w:jc w:val="both"/>
        <w:rPr>
          <w:rFonts w:ascii="Times New Roman" w:hAnsi="Times New Roman"/>
          <w:sz w:val="24"/>
          <w:szCs w:val="24"/>
          <w:lang w:val="ro-MD"/>
        </w:rPr>
      </w:pPr>
      <w:r w:rsidRPr="00623784">
        <w:rPr>
          <w:rFonts w:ascii="Times New Roman" w:hAnsi="Times New Roman"/>
          <w:sz w:val="24"/>
          <w:szCs w:val="24"/>
          <w:lang w:val="ro-MD"/>
        </w:rPr>
        <w:t>1</w:t>
      </w:r>
      <w:r w:rsidR="000466A3" w:rsidRPr="00623784">
        <w:rPr>
          <w:rFonts w:ascii="Times New Roman" w:hAnsi="Times New Roman"/>
          <w:sz w:val="24"/>
          <w:szCs w:val="24"/>
          <w:lang w:val="ro-MD"/>
        </w:rPr>
        <w:t>8</w:t>
      </w:r>
      <w:r w:rsidRPr="00623784">
        <w:rPr>
          <w:rFonts w:ascii="Times New Roman" w:hAnsi="Times New Roman"/>
          <w:sz w:val="24"/>
          <w:szCs w:val="24"/>
          <w:lang w:val="ro-MD"/>
        </w:rPr>
        <w:t xml:space="preserve">. BRD va informa </w:t>
      </w:r>
      <w:proofErr w:type="spellStart"/>
      <w:r w:rsidRPr="00623784">
        <w:rPr>
          <w:rFonts w:ascii="Times New Roman" w:hAnsi="Times New Roman"/>
          <w:sz w:val="24"/>
          <w:szCs w:val="24"/>
          <w:lang w:val="ro-MD"/>
        </w:rPr>
        <w:t>aplican</w:t>
      </w:r>
      <w:r w:rsidR="00426CA7">
        <w:rPr>
          <w:rFonts w:ascii="Times New Roman" w:hAnsi="Times New Roman"/>
          <w:sz w:val="24"/>
          <w:szCs w:val="24"/>
          <w:lang w:val="ro-MD"/>
        </w:rPr>
        <w:t>ț</w:t>
      </w:r>
      <w:r w:rsidRPr="00623784">
        <w:rPr>
          <w:rFonts w:ascii="Times New Roman" w:hAnsi="Times New Roman"/>
          <w:sz w:val="24"/>
          <w:szCs w:val="24"/>
          <w:lang w:val="ro-MD"/>
        </w:rPr>
        <w:t>ii</w:t>
      </w:r>
      <w:proofErr w:type="spellEnd"/>
      <w:r w:rsidRPr="00623784">
        <w:rPr>
          <w:rFonts w:ascii="Times New Roman" w:hAnsi="Times New Roman"/>
          <w:sz w:val="24"/>
          <w:szCs w:val="24"/>
          <w:lang w:val="ro-MD"/>
        </w:rPr>
        <w:t xml:space="preserve"> despre: </w:t>
      </w:r>
    </w:p>
    <w:p w14:paraId="6998F085" w14:textId="77777777" w:rsidR="00B91D99" w:rsidRPr="00623784" w:rsidRDefault="00AB12CC">
      <w:pPr>
        <w:pStyle w:val="ListParagraph"/>
        <w:numPr>
          <w:ilvl w:val="0"/>
          <w:numId w:val="24"/>
        </w:numPr>
        <w:spacing w:after="0" w:line="240" w:lineRule="auto"/>
        <w:ind w:left="284" w:firstLine="0"/>
        <w:jc w:val="both"/>
        <w:rPr>
          <w:rFonts w:ascii="Times New Roman" w:hAnsi="Times New Roman"/>
          <w:sz w:val="24"/>
          <w:szCs w:val="24"/>
          <w:lang w:val="ro-MD"/>
        </w:rPr>
      </w:pPr>
      <w:r w:rsidRPr="00623784">
        <w:rPr>
          <w:rFonts w:ascii="Times New Roman" w:hAnsi="Times New Roman"/>
          <w:sz w:val="24"/>
          <w:szCs w:val="24"/>
          <w:lang w:val="ro-MD"/>
        </w:rPr>
        <w:t>acceptarea dosarelor și transmiterea lor spre examinare Comisiei;</w:t>
      </w:r>
    </w:p>
    <w:p w14:paraId="2B5011C8" w14:textId="77777777" w:rsidR="00B91D99" w:rsidRPr="00623784" w:rsidRDefault="00AB12CC">
      <w:pPr>
        <w:pStyle w:val="ListParagraph"/>
        <w:numPr>
          <w:ilvl w:val="0"/>
          <w:numId w:val="24"/>
        </w:numPr>
        <w:spacing w:after="60" w:line="240" w:lineRule="auto"/>
        <w:ind w:left="284" w:firstLine="0"/>
        <w:jc w:val="both"/>
        <w:rPr>
          <w:rFonts w:ascii="Times New Roman" w:hAnsi="Times New Roman"/>
          <w:sz w:val="24"/>
          <w:szCs w:val="24"/>
          <w:lang w:val="ro-MD"/>
        </w:rPr>
      </w:pPr>
      <w:r w:rsidRPr="00623784">
        <w:rPr>
          <w:rFonts w:ascii="Times New Roman" w:hAnsi="Times New Roman"/>
          <w:sz w:val="24"/>
          <w:szCs w:val="24"/>
          <w:lang w:val="ro-MD"/>
        </w:rPr>
        <w:t>solicitarea clarificărilor;</w:t>
      </w:r>
    </w:p>
    <w:p w14:paraId="274E84B0" w14:textId="7D374EE4" w:rsidR="00C563FB" w:rsidRPr="00623784" w:rsidRDefault="00AB12CC">
      <w:pPr>
        <w:pStyle w:val="ListParagraph"/>
        <w:numPr>
          <w:ilvl w:val="0"/>
          <w:numId w:val="24"/>
        </w:numPr>
        <w:spacing w:after="60" w:line="240" w:lineRule="auto"/>
        <w:ind w:left="284" w:firstLine="0"/>
        <w:jc w:val="both"/>
        <w:rPr>
          <w:rFonts w:ascii="Times New Roman" w:hAnsi="Times New Roman"/>
          <w:sz w:val="24"/>
          <w:szCs w:val="24"/>
          <w:lang w:val="ro-MD"/>
        </w:rPr>
      </w:pPr>
      <w:r w:rsidRPr="00623784">
        <w:rPr>
          <w:rFonts w:ascii="Times New Roman" w:hAnsi="Times New Roman"/>
          <w:sz w:val="24"/>
          <w:szCs w:val="24"/>
          <w:lang w:val="ro-MD"/>
        </w:rPr>
        <w:t>respingerea dosarelor, cu indicarea</w:t>
      </w:r>
      <w:r w:rsidR="00E30BCD" w:rsidRPr="00623784">
        <w:rPr>
          <w:rFonts w:ascii="Times New Roman" w:hAnsi="Times New Roman"/>
          <w:sz w:val="24"/>
          <w:szCs w:val="24"/>
          <w:lang w:val="ro-MD"/>
        </w:rPr>
        <w:t xml:space="preserve"> la solicitare a</w:t>
      </w:r>
      <w:r w:rsidRPr="00623784">
        <w:rPr>
          <w:rFonts w:ascii="Times New Roman" w:hAnsi="Times New Roman"/>
          <w:sz w:val="24"/>
          <w:szCs w:val="24"/>
          <w:lang w:val="ro-MD"/>
        </w:rPr>
        <w:t xml:space="preserve"> motivului neacceptării finanțării</w:t>
      </w:r>
      <w:r w:rsidR="00C563FB" w:rsidRPr="00623784">
        <w:rPr>
          <w:rFonts w:ascii="Times New Roman" w:hAnsi="Times New Roman"/>
          <w:sz w:val="24"/>
          <w:szCs w:val="24"/>
          <w:lang w:val="ro-MD"/>
        </w:rPr>
        <w:t>;</w:t>
      </w:r>
    </w:p>
    <w:p w14:paraId="39C6FBF9" w14:textId="4E947595" w:rsidR="00B91D99" w:rsidRPr="00623784" w:rsidRDefault="00C563FB">
      <w:pPr>
        <w:pStyle w:val="ListParagraph"/>
        <w:numPr>
          <w:ilvl w:val="0"/>
          <w:numId w:val="24"/>
        </w:numPr>
        <w:spacing w:after="60" w:line="240" w:lineRule="auto"/>
        <w:ind w:left="284" w:firstLine="0"/>
        <w:jc w:val="both"/>
        <w:rPr>
          <w:rFonts w:ascii="Times New Roman" w:hAnsi="Times New Roman"/>
          <w:sz w:val="24"/>
          <w:szCs w:val="24"/>
          <w:lang w:val="ro-MD"/>
        </w:rPr>
      </w:pPr>
      <w:r w:rsidRPr="00623784">
        <w:rPr>
          <w:rFonts w:ascii="Times New Roman" w:hAnsi="Times New Roman"/>
          <w:sz w:val="24"/>
          <w:szCs w:val="24"/>
          <w:lang w:val="ro-MD"/>
        </w:rPr>
        <w:t>aprobarea finanțării</w:t>
      </w:r>
      <w:r w:rsidR="00E30BCD" w:rsidRPr="00623784">
        <w:rPr>
          <w:rFonts w:ascii="Times New Roman" w:hAnsi="Times New Roman"/>
          <w:sz w:val="24"/>
          <w:szCs w:val="24"/>
          <w:lang w:val="ro-MD"/>
        </w:rPr>
        <w:t xml:space="preserve"> conform pct.</w:t>
      </w:r>
      <w:r w:rsidR="004D2889" w:rsidRPr="00623784">
        <w:rPr>
          <w:rFonts w:ascii="Times New Roman" w:hAnsi="Times New Roman"/>
          <w:sz w:val="24"/>
          <w:szCs w:val="24"/>
          <w:lang w:val="ro-MD"/>
        </w:rPr>
        <w:t xml:space="preserve"> 2</w:t>
      </w:r>
      <w:r w:rsidR="006121CD" w:rsidRPr="00623784">
        <w:rPr>
          <w:rFonts w:ascii="Times New Roman" w:hAnsi="Times New Roman"/>
          <w:sz w:val="24"/>
          <w:szCs w:val="24"/>
          <w:lang w:val="ro-MD"/>
        </w:rPr>
        <w:t>7</w:t>
      </w:r>
      <w:r w:rsidR="004D2889" w:rsidRPr="00623784">
        <w:rPr>
          <w:rFonts w:ascii="Times New Roman" w:hAnsi="Times New Roman"/>
          <w:sz w:val="24"/>
          <w:szCs w:val="24"/>
          <w:lang w:val="ro-MD"/>
        </w:rPr>
        <w:t xml:space="preserve"> al </w:t>
      </w:r>
      <w:r w:rsidR="00E30BCD" w:rsidRPr="00623784">
        <w:rPr>
          <w:rFonts w:ascii="Times New Roman" w:hAnsi="Times New Roman"/>
          <w:sz w:val="24"/>
          <w:szCs w:val="24"/>
          <w:lang w:val="ro-MD"/>
        </w:rPr>
        <w:t>prezentului regulament</w:t>
      </w:r>
      <w:r w:rsidRPr="00623784">
        <w:rPr>
          <w:rFonts w:ascii="Times New Roman" w:hAnsi="Times New Roman"/>
          <w:sz w:val="24"/>
          <w:szCs w:val="24"/>
          <w:lang w:val="ro-MD"/>
        </w:rPr>
        <w:t>.</w:t>
      </w:r>
    </w:p>
    <w:p w14:paraId="798779B9" w14:textId="5089AEE7" w:rsidR="00B91D99" w:rsidRPr="00623784" w:rsidRDefault="000466A3">
      <w:pPr>
        <w:spacing w:after="0" w:line="240" w:lineRule="auto"/>
        <w:ind w:left="284" w:hanging="284"/>
        <w:jc w:val="both"/>
        <w:rPr>
          <w:rFonts w:ascii="Times New Roman" w:hAnsi="Times New Roman"/>
          <w:color w:val="000000"/>
          <w:sz w:val="24"/>
          <w:szCs w:val="24"/>
          <w:lang w:val="ro-MD"/>
        </w:rPr>
      </w:pPr>
      <w:r w:rsidRPr="00623784">
        <w:rPr>
          <w:rFonts w:ascii="Times New Roman" w:hAnsi="Times New Roman"/>
          <w:sz w:val="24"/>
          <w:szCs w:val="24"/>
          <w:lang w:val="ro-MD"/>
        </w:rPr>
        <w:t>19</w:t>
      </w:r>
      <w:r w:rsidR="00AB12CC" w:rsidRPr="00623784">
        <w:rPr>
          <w:rFonts w:ascii="Times New Roman" w:hAnsi="Times New Roman"/>
          <w:sz w:val="24"/>
          <w:szCs w:val="24"/>
          <w:lang w:val="ro-MD"/>
        </w:rPr>
        <w:t xml:space="preserve">. </w:t>
      </w:r>
      <w:r w:rsidR="00C563FB" w:rsidRPr="00623784">
        <w:rPr>
          <w:rFonts w:ascii="Times New Roman" w:hAnsi="Times New Roman"/>
          <w:color w:val="000000"/>
          <w:sz w:val="24"/>
          <w:szCs w:val="24"/>
          <w:lang w:val="ro-MD"/>
        </w:rPr>
        <w:t>Dosarul de concurs</w:t>
      </w:r>
      <w:r w:rsidR="00AB12CC" w:rsidRPr="00623784">
        <w:rPr>
          <w:rFonts w:ascii="Times New Roman" w:hAnsi="Times New Roman"/>
          <w:color w:val="000000"/>
          <w:sz w:val="24"/>
          <w:szCs w:val="24"/>
          <w:lang w:val="ro-MD"/>
        </w:rPr>
        <w:t xml:space="preserve"> </w:t>
      </w:r>
      <w:r w:rsidR="003D2880" w:rsidRPr="00623784">
        <w:rPr>
          <w:rFonts w:ascii="Times New Roman" w:hAnsi="Times New Roman"/>
          <w:color w:val="000000"/>
          <w:sz w:val="24"/>
          <w:szCs w:val="24"/>
          <w:lang w:val="ro-MD"/>
        </w:rPr>
        <w:t xml:space="preserve">va fi </w:t>
      </w:r>
      <w:r w:rsidR="003D2880" w:rsidRPr="00623784">
        <w:rPr>
          <w:rFonts w:ascii="Times New Roman" w:hAnsi="Times New Roman"/>
          <w:b/>
          <w:color w:val="000000"/>
          <w:sz w:val="24"/>
          <w:szCs w:val="24"/>
          <w:lang w:val="ro-MD"/>
        </w:rPr>
        <w:t>depus în limba română sau rusă</w:t>
      </w:r>
      <w:r w:rsidR="003D2880" w:rsidRPr="00623784">
        <w:rPr>
          <w:rFonts w:ascii="Times New Roman" w:hAnsi="Times New Roman"/>
          <w:color w:val="000000"/>
          <w:sz w:val="24"/>
          <w:szCs w:val="24"/>
          <w:lang w:val="ro-MD"/>
        </w:rPr>
        <w:t xml:space="preserve"> și </w:t>
      </w:r>
      <w:r w:rsidR="00AB12CC" w:rsidRPr="00623784">
        <w:rPr>
          <w:rFonts w:ascii="Times New Roman" w:hAnsi="Times New Roman"/>
          <w:color w:val="000000"/>
          <w:sz w:val="24"/>
          <w:szCs w:val="24"/>
          <w:lang w:val="ro-MD"/>
        </w:rPr>
        <w:t>va con</w:t>
      </w:r>
      <w:r w:rsidR="00426CA7">
        <w:rPr>
          <w:rFonts w:ascii="Times New Roman" w:hAnsi="Times New Roman"/>
          <w:color w:val="000000"/>
          <w:sz w:val="24"/>
          <w:szCs w:val="24"/>
          <w:lang w:val="ro-MD"/>
        </w:rPr>
        <w:t>ț</w:t>
      </w:r>
      <w:r w:rsidR="00AB12CC" w:rsidRPr="00623784">
        <w:rPr>
          <w:rFonts w:ascii="Times New Roman" w:hAnsi="Times New Roman"/>
          <w:color w:val="000000"/>
          <w:sz w:val="24"/>
          <w:szCs w:val="24"/>
          <w:lang w:val="ro-MD"/>
        </w:rPr>
        <w:t xml:space="preserve">ine </w:t>
      </w:r>
      <w:r w:rsidR="00C563FB" w:rsidRPr="00623784">
        <w:rPr>
          <w:rFonts w:ascii="Times New Roman" w:hAnsi="Times New Roman"/>
          <w:color w:val="000000"/>
          <w:sz w:val="24"/>
          <w:szCs w:val="24"/>
          <w:lang w:val="ro-MD"/>
        </w:rPr>
        <w:t>următoarele documente</w:t>
      </w:r>
      <w:r w:rsidR="00AB12CC" w:rsidRPr="00623784">
        <w:rPr>
          <w:rFonts w:ascii="Times New Roman" w:hAnsi="Times New Roman"/>
          <w:color w:val="000000"/>
          <w:sz w:val="24"/>
          <w:szCs w:val="24"/>
          <w:lang w:val="ro-MD"/>
        </w:rPr>
        <w:t>:</w:t>
      </w:r>
    </w:p>
    <w:p w14:paraId="56FF653D" w14:textId="77777777" w:rsidR="00487D52" w:rsidRPr="00623784" w:rsidRDefault="00487D52" w:rsidP="00487D52">
      <w:pPr>
        <w:spacing w:after="0" w:line="240" w:lineRule="auto"/>
        <w:ind w:left="426" w:hanging="426"/>
        <w:jc w:val="both"/>
        <w:rPr>
          <w:rFonts w:ascii="Times New Roman" w:hAnsi="Times New Roman"/>
          <w:b/>
          <w:iCs/>
          <w:color w:val="000000"/>
          <w:sz w:val="24"/>
          <w:szCs w:val="24"/>
          <w:lang w:val="ro-MD"/>
        </w:rPr>
      </w:pPr>
    </w:p>
    <w:p w14:paraId="3D4FE52F" w14:textId="03CF2AF0" w:rsidR="00487D52" w:rsidRPr="00623784" w:rsidRDefault="007032DA" w:rsidP="00B56CF0">
      <w:pPr>
        <w:spacing w:after="0"/>
        <w:rPr>
          <w:rFonts w:ascii="Times New Roman" w:hAnsi="Times New Roman"/>
          <w:b/>
          <w:sz w:val="24"/>
          <w:szCs w:val="24"/>
          <w:lang w:val="ro-MD"/>
        </w:rPr>
      </w:pPr>
      <w:r w:rsidRPr="00623784">
        <w:rPr>
          <w:rFonts w:ascii="Times New Roman" w:hAnsi="Times New Roman"/>
          <w:color w:val="000000"/>
          <w:sz w:val="24"/>
          <w:szCs w:val="24"/>
          <w:lang w:val="ro-MD"/>
        </w:rPr>
        <w:t xml:space="preserve">Subprogramul </w:t>
      </w:r>
      <w:r w:rsidR="003F23B1" w:rsidRPr="00623784">
        <w:rPr>
          <w:rFonts w:ascii="Times New Roman" w:hAnsi="Times New Roman"/>
          <w:b/>
          <w:bCs/>
          <w:color w:val="000000"/>
          <w:sz w:val="24"/>
          <w:szCs w:val="24"/>
          <w:lang w:val="ro-MD"/>
        </w:rPr>
        <w:t>R</w:t>
      </w:r>
      <w:r w:rsidR="00487D52" w:rsidRPr="00623784">
        <w:rPr>
          <w:rFonts w:ascii="Times New Roman" w:hAnsi="Times New Roman"/>
          <w:b/>
          <w:bCs/>
          <w:sz w:val="24"/>
          <w:szCs w:val="24"/>
          <w:lang w:val="ro-MD"/>
        </w:rPr>
        <w:t>e</w:t>
      </w:r>
      <w:r w:rsidR="00487D52" w:rsidRPr="00623784">
        <w:rPr>
          <w:rFonts w:ascii="Times New Roman" w:hAnsi="Times New Roman"/>
          <w:b/>
          <w:sz w:val="24"/>
          <w:szCs w:val="24"/>
          <w:lang w:val="ro-MD"/>
        </w:rPr>
        <w:t>întoarcerea profesională a diasporei:</w:t>
      </w:r>
    </w:p>
    <w:p w14:paraId="73B55058" w14:textId="38550497" w:rsidR="00487D52" w:rsidRPr="00623784" w:rsidRDefault="00AC1709" w:rsidP="00B56CF0">
      <w:pPr>
        <w:numPr>
          <w:ilvl w:val="0"/>
          <w:numId w:val="51"/>
        </w:numPr>
        <w:spacing w:after="0"/>
        <w:ind w:left="630" w:hanging="270"/>
        <w:rPr>
          <w:rFonts w:ascii="Times New Roman" w:hAnsi="Times New Roman"/>
          <w:sz w:val="24"/>
          <w:szCs w:val="24"/>
          <w:lang w:val="ro-MD"/>
        </w:rPr>
      </w:pPr>
      <w:hyperlink r:id="rId70" w:history="1">
        <w:r w:rsidR="00487D52" w:rsidRPr="00623784">
          <w:rPr>
            <w:rStyle w:val="Hyperlink"/>
            <w:rFonts w:ascii="Times New Roman" w:hAnsi="Times New Roman"/>
            <w:color w:val="auto"/>
            <w:sz w:val="24"/>
            <w:szCs w:val="24"/>
            <w:u w:val="none"/>
            <w:lang w:val="ro-MD"/>
          </w:rPr>
          <w:t>Cererea de finanțare</w:t>
        </w:r>
      </w:hyperlink>
      <w:r w:rsidR="00487D52" w:rsidRPr="00623784">
        <w:rPr>
          <w:rFonts w:ascii="Times New Roman" w:hAnsi="Times New Roman"/>
          <w:sz w:val="24"/>
          <w:szCs w:val="24"/>
          <w:lang w:val="ro-MD"/>
        </w:rPr>
        <w:t xml:space="preserve"> (</w:t>
      </w:r>
      <w:r w:rsidR="003F23B1" w:rsidRPr="00623784">
        <w:rPr>
          <w:rFonts w:ascii="Times New Roman" w:hAnsi="Times New Roman"/>
          <w:sz w:val="24"/>
          <w:szCs w:val="24"/>
          <w:lang w:val="ro-MD"/>
        </w:rPr>
        <w:t>a</w:t>
      </w:r>
      <w:r w:rsidR="00487D52" w:rsidRPr="00623784">
        <w:rPr>
          <w:rFonts w:ascii="Times New Roman" w:hAnsi="Times New Roman"/>
          <w:sz w:val="24"/>
          <w:szCs w:val="24"/>
          <w:lang w:val="ro-MD"/>
        </w:rPr>
        <w:t>nexa A);</w:t>
      </w:r>
    </w:p>
    <w:p w14:paraId="0DD83742" w14:textId="6E07E978" w:rsidR="00487D52" w:rsidRPr="00623784" w:rsidRDefault="00487D52" w:rsidP="00B56CF0">
      <w:pPr>
        <w:numPr>
          <w:ilvl w:val="0"/>
          <w:numId w:val="51"/>
        </w:numPr>
        <w:spacing w:after="0"/>
        <w:ind w:left="630" w:hanging="270"/>
        <w:rPr>
          <w:rFonts w:ascii="Times New Roman" w:hAnsi="Times New Roman"/>
          <w:sz w:val="24"/>
          <w:szCs w:val="24"/>
          <w:lang w:val="ro-MD"/>
        </w:rPr>
      </w:pPr>
      <w:bookmarkStart w:id="1" w:name="_Hlk4745001"/>
      <w:r w:rsidRPr="00623784">
        <w:rPr>
          <w:rFonts w:ascii="Times New Roman" w:hAnsi="Times New Roman"/>
          <w:sz w:val="24"/>
          <w:szCs w:val="24"/>
          <w:lang w:val="ro-MD"/>
        </w:rPr>
        <w:t xml:space="preserve">Planul de acțiuni </w:t>
      </w:r>
      <w:r w:rsidR="003F23B1" w:rsidRPr="00623784">
        <w:rPr>
          <w:rFonts w:ascii="Times New Roman" w:hAnsi="Times New Roman"/>
          <w:sz w:val="24"/>
          <w:szCs w:val="24"/>
          <w:lang w:val="ro-MD"/>
        </w:rPr>
        <w:t>(a</w:t>
      </w:r>
      <w:r w:rsidRPr="00623784">
        <w:rPr>
          <w:rFonts w:ascii="Times New Roman" w:hAnsi="Times New Roman"/>
          <w:sz w:val="24"/>
          <w:szCs w:val="24"/>
          <w:lang w:val="ro-MD"/>
        </w:rPr>
        <w:t>nexa B);</w:t>
      </w:r>
    </w:p>
    <w:bookmarkEnd w:id="1"/>
    <w:p w14:paraId="3ACC990C" w14:textId="0C1A4AE3" w:rsidR="00487D52" w:rsidRPr="00623784" w:rsidRDefault="00BA3440" w:rsidP="00B56CF0">
      <w:pPr>
        <w:numPr>
          <w:ilvl w:val="0"/>
          <w:numId w:val="51"/>
        </w:numPr>
        <w:spacing w:after="0"/>
        <w:ind w:left="630" w:hanging="270"/>
        <w:rPr>
          <w:rFonts w:ascii="Times New Roman" w:hAnsi="Times New Roman"/>
          <w:sz w:val="24"/>
          <w:szCs w:val="24"/>
          <w:lang w:val="ro-MD"/>
        </w:rPr>
      </w:pPr>
      <w:r w:rsidRPr="00623784">
        <w:rPr>
          <w:rFonts w:ascii="Times New Roman" w:hAnsi="Times New Roman"/>
          <w:color w:val="000000"/>
          <w:sz w:val="24"/>
          <w:szCs w:val="24"/>
          <w:lang w:val="ro-MD"/>
        </w:rPr>
        <w:t>Alte documente, conform anexei D</w:t>
      </w:r>
      <w:r w:rsidR="00487D52" w:rsidRPr="00623784">
        <w:rPr>
          <w:rFonts w:ascii="Times New Roman" w:hAnsi="Times New Roman"/>
          <w:sz w:val="24"/>
          <w:szCs w:val="24"/>
          <w:lang w:val="ro-MD"/>
        </w:rPr>
        <w:t>:</w:t>
      </w:r>
    </w:p>
    <w:p w14:paraId="5618326E" w14:textId="6763DDB2" w:rsidR="00487D52" w:rsidRPr="00623784" w:rsidRDefault="00487D52" w:rsidP="00B56CF0">
      <w:pPr>
        <w:numPr>
          <w:ilvl w:val="0"/>
          <w:numId w:val="52"/>
        </w:numPr>
        <w:spacing w:after="0"/>
        <w:rPr>
          <w:rFonts w:ascii="Times New Roman" w:hAnsi="Times New Roman"/>
          <w:sz w:val="24"/>
          <w:szCs w:val="24"/>
          <w:lang w:val="ro-MD"/>
        </w:rPr>
      </w:pPr>
      <w:r w:rsidRPr="00623784">
        <w:rPr>
          <w:rFonts w:ascii="Times New Roman" w:hAnsi="Times New Roman"/>
          <w:sz w:val="24"/>
          <w:szCs w:val="24"/>
          <w:lang w:val="ro-MD"/>
        </w:rPr>
        <w:t xml:space="preserve">CV-ul </w:t>
      </w:r>
      <w:proofErr w:type="spellStart"/>
      <w:r w:rsidR="003F23B1" w:rsidRPr="00623784">
        <w:rPr>
          <w:rFonts w:ascii="Times New Roman" w:hAnsi="Times New Roman"/>
          <w:sz w:val="24"/>
          <w:szCs w:val="24"/>
          <w:lang w:val="ro-MD"/>
        </w:rPr>
        <w:t>aplicantului</w:t>
      </w:r>
      <w:proofErr w:type="spellEnd"/>
      <w:r w:rsidRPr="00623784">
        <w:rPr>
          <w:rFonts w:ascii="Times New Roman" w:hAnsi="Times New Roman"/>
          <w:i/>
          <w:sz w:val="24"/>
          <w:szCs w:val="24"/>
          <w:lang w:val="ro-MD"/>
        </w:rPr>
        <w:t>;</w:t>
      </w:r>
    </w:p>
    <w:p w14:paraId="79539454" w14:textId="77777777" w:rsidR="00487D52" w:rsidRPr="00623784" w:rsidRDefault="00487D52" w:rsidP="00B56CF0">
      <w:pPr>
        <w:numPr>
          <w:ilvl w:val="0"/>
          <w:numId w:val="52"/>
        </w:numPr>
        <w:spacing w:after="0"/>
        <w:rPr>
          <w:rFonts w:ascii="Times New Roman" w:hAnsi="Times New Roman"/>
          <w:sz w:val="24"/>
          <w:szCs w:val="24"/>
          <w:lang w:val="ro-MD"/>
        </w:rPr>
      </w:pPr>
      <w:r w:rsidRPr="00623784">
        <w:rPr>
          <w:rFonts w:ascii="Times New Roman" w:hAnsi="Times New Roman"/>
          <w:sz w:val="24"/>
          <w:szCs w:val="24"/>
          <w:lang w:val="ro-MD"/>
        </w:rPr>
        <w:t>Copia diplomelor de studii;</w:t>
      </w:r>
    </w:p>
    <w:p w14:paraId="166E49B6" w14:textId="34140643" w:rsidR="00487D52" w:rsidRPr="00623784" w:rsidRDefault="00487D52" w:rsidP="00B56CF0">
      <w:pPr>
        <w:numPr>
          <w:ilvl w:val="0"/>
          <w:numId w:val="52"/>
        </w:numPr>
        <w:spacing w:after="0"/>
        <w:rPr>
          <w:rFonts w:ascii="Times New Roman" w:hAnsi="Times New Roman"/>
          <w:sz w:val="24"/>
          <w:szCs w:val="24"/>
          <w:lang w:val="ro-MD"/>
        </w:rPr>
      </w:pPr>
      <w:r w:rsidRPr="00623784">
        <w:rPr>
          <w:rFonts w:ascii="Times New Roman" w:hAnsi="Times New Roman"/>
          <w:sz w:val="24"/>
          <w:szCs w:val="24"/>
          <w:lang w:val="ro-MD"/>
        </w:rPr>
        <w:t xml:space="preserve">Copia </w:t>
      </w:r>
      <w:r w:rsidR="00933456" w:rsidRPr="00623784">
        <w:rPr>
          <w:rFonts w:ascii="Times New Roman" w:hAnsi="Times New Roman"/>
          <w:sz w:val="24"/>
          <w:szCs w:val="24"/>
          <w:lang w:val="ro-MD"/>
        </w:rPr>
        <w:t>buletinului</w:t>
      </w:r>
      <w:r w:rsidRPr="00623784">
        <w:rPr>
          <w:rFonts w:ascii="Times New Roman" w:hAnsi="Times New Roman"/>
          <w:sz w:val="24"/>
          <w:szCs w:val="24"/>
          <w:lang w:val="ro-MD"/>
        </w:rPr>
        <w:t xml:space="preserve"> de identitate </w:t>
      </w:r>
      <w:r w:rsidR="0093059E" w:rsidRPr="00623784">
        <w:rPr>
          <w:rFonts w:ascii="Times New Roman" w:hAnsi="Times New Roman"/>
          <w:sz w:val="24"/>
          <w:szCs w:val="24"/>
          <w:lang w:val="ro-MD"/>
        </w:rPr>
        <w:t xml:space="preserve">valabil </w:t>
      </w:r>
      <w:r w:rsidRPr="00623784">
        <w:rPr>
          <w:rFonts w:ascii="Times New Roman" w:hAnsi="Times New Roman"/>
          <w:sz w:val="24"/>
          <w:szCs w:val="24"/>
          <w:lang w:val="ro-MD"/>
        </w:rPr>
        <w:t>din Republica Moldova;</w:t>
      </w:r>
    </w:p>
    <w:p w14:paraId="200E93E0" w14:textId="77777777" w:rsidR="00487D52" w:rsidRPr="00623784" w:rsidRDefault="00487D52" w:rsidP="00B56CF0">
      <w:pPr>
        <w:numPr>
          <w:ilvl w:val="0"/>
          <w:numId w:val="52"/>
        </w:numPr>
        <w:spacing w:after="0"/>
        <w:rPr>
          <w:rFonts w:ascii="Times New Roman" w:hAnsi="Times New Roman"/>
          <w:sz w:val="24"/>
          <w:szCs w:val="24"/>
          <w:lang w:val="ro-MD"/>
        </w:rPr>
      </w:pPr>
      <w:r w:rsidRPr="00623784">
        <w:rPr>
          <w:rFonts w:ascii="Times New Roman" w:hAnsi="Times New Roman"/>
          <w:sz w:val="24"/>
          <w:szCs w:val="24"/>
          <w:lang w:val="ro-MD"/>
        </w:rPr>
        <w:t>Scrisoare de susținere a proiectului din partea partenerului din Republica Moldova;</w:t>
      </w:r>
    </w:p>
    <w:p w14:paraId="283F3C64" w14:textId="77777777" w:rsidR="00CF7B30" w:rsidRPr="00623784" w:rsidRDefault="00487D52" w:rsidP="00B56CF0">
      <w:pPr>
        <w:numPr>
          <w:ilvl w:val="0"/>
          <w:numId w:val="52"/>
        </w:numPr>
        <w:spacing w:after="0"/>
        <w:rPr>
          <w:rFonts w:ascii="Times New Roman" w:hAnsi="Times New Roman"/>
          <w:sz w:val="24"/>
          <w:szCs w:val="24"/>
          <w:lang w:val="ro-MD"/>
        </w:rPr>
      </w:pPr>
      <w:r w:rsidRPr="00623784">
        <w:rPr>
          <w:rFonts w:ascii="Times New Roman" w:hAnsi="Times New Roman"/>
          <w:sz w:val="24"/>
          <w:szCs w:val="24"/>
          <w:lang w:val="ro-MD"/>
        </w:rPr>
        <w:t>Scrisoare de referință din partea angajatorului</w:t>
      </w:r>
      <w:r w:rsidR="00CF7B30" w:rsidRPr="00623784">
        <w:rPr>
          <w:rFonts w:ascii="Times New Roman" w:hAnsi="Times New Roman"/>
          <w:sz w:val="24"/>
          <w:szCs w:val="24"/>
          <w:lang w:val="ro-MD"/>
        </w:rPr>
        <w:t>;</w:t>
      </w:r>
    </w:p>
    <w:p w14:paraId="6A4BBA29" w14:textId="74E06351" w:rsidR="00487D52" w:rsidRPr="00623784" w:rsidRDefault="00CF7B30" w:rsidP="00CF7B30">
      <w:pPr>
        <w:numPr>
          <w:ilvl w:val="0"/>
          <w:numId w:val="52"/>
        </w:numPr>
        <w:spacing w:after="0"/>
        <w:rPr>
          <w:rFonts w:ascii="Times New Roman" w:hAnsi="Times New Roman"/>
          <w:sz w:val="24"/>
          <w:szCs w:val="24"/>
          <w:lang w:val="ro-MD"/>
        </w:rPr>
      </w:pPr>
      <w:r w:rsidRPr="00623784">
        <w:rPr>
          <w:rFonts w:ascii="Times New Roman" w:hAnsi="Times New Roman"/>
          <w:sz w:val="24"/>
          <w:szCs w:val="24"/>
          <w:lang w:val="ro-MD"/>
        </w:rPr>
        <w:t xml:space="preserve">Acord privind prelucrarea datelor cu caracter personal ale </w:t>
      </w:r>
      <w:proofErr w:type="spellStart"/>
      <w:r w:rsidRPr="00623784">
        <w:rPr>
          <w:rFonts w:ascii="Times New Roman" w:hAnsi="Times New Roman"/>
          <w:sz w:val="24"/>
          <w:szCs w:val="24"/>
          <w:lang w:val="ro-MD"/>
        </w:rPr>
        <w:t>aplicantului</w:t>
      </w:r>
      <w:proofErr w:type="spellEnd"/>
      <w:r w:rsidRPr="00623784">
        <w:rPr>
          <w:rFonts w:ascii="Times New Roman" w:hAnsi="Times New Roman"/>
          <w:sz w:val="24"/>
          <w:szCs w:val="24"/>
          <w:lang w:val="ro-MD"/>
        </w:rPr>
        <w:t>.</w:t>
      </w:r>
    </w:p>
    <w:p w14:paraId="2C5E87B9" w14:textId="77777777" w:rsidR="00BA3440" w:rsidRPr="00623784" w:rsidRDefault="00BA3440" w:rsidP="00487D52">
      <w:pPr>
        <w:rPr>
          <w:rFonts w:ascii="Times New Roman" w:hAnsi="Times New Roman"/>
          <w:b/>
          <w:sz w:val="24"/>
          <w:szCs w:val="24"/>
          <w:lang w:val="ro-MD"/>
        </w:rPr>
      </w:pPr>
    </w:p>
    <w:p w14:paraId="6D8D5C64" w14:textId="3DAEDC08" w:rsidR="00487D52" w:rsidRPr="00623784" w:rsidRDefault="007032DA" w:rsidP="00B56CF0">
      <w:pPr>
        <w:spacing w:after="0"/>
        <w:rPr>
          <w:rFonts w:ascii="Times New Roman" w:hAnsi="Times New Roman"/>
          <w:lang w:val="ro-MD"/>
        </w:rPr>
      </w:pPr>
      <w:r w:rsidRPr="00623784">
        <w:rPr>
          <w:rFonts w:ascii="Times New Roman" w:hAnsi="Times New Roman"/>
          <w:b/>
          <w:sz w:val="24"/>
          <w:szCs w:val="24"/>
          <w:lang w:val="ro-MD"/>
        </w:rPr>
        <w:lastRenderedPageBreak/>
        <w:t xml:space="preserve">Subprogramul </w:t>
      </w:r>
      <w:r w:rsidR="003F23B1" w:rsidRPr="00623784">
        <w:rPr>
          <w:rFonts w:ascii="Times New Roman" w:hAnsi="Times New Roman"/>
          <w:b/>
          <w:sz w:val="24"/>
          <w:szCs w:val="24"/>
          <w:lang w:val="ro-MD"/>
        </w:rPr>
        <w:t>P</w:t>
      </w:r>
      <w:r w:rsidR="00487D52" w:rsidRPr="00623784">
        <w:rPr>
          <w:rFonts w:ascii="Times New Roman" w:hAnsi="Times New Roman"/>
          <w:b/>
          <w:sz w:val="24"/>
          <w:szCs w:val="24"/>
          <w:lang w:val="ro-MD"/>
        </w:rPr>
        <w:t>roiecte inovative ale diasporei:</w:t>
      </w:r>
    </w:p>
    <w:p w14:paraId="34F1301E" w14:textId="55658A85" w:rsidR="00BA3440" w:rsidRPr="00623784" w:rsidRDefault="00AC1709" w:rsidP="00B56CF0">
      <w:pPr>
        <w:numPr>
          <w:ilvl w:val="0"/>
          <w:numId w:val="55"/>
        </w:numPr>
        <w:spacing w:after="0" w:line="240" w:lineRule="auto"/>
        <w:jc w:val="both"/>
        <w:rPr>
          <w:rFonts w:ascii="Times New Roman" w:hAnsi="Times New Roman"/>
          <w:sz w:val="24"/>
          <w:szCs w:val="24"/>
          <w:lang w:val="ro-MD"/>
        </w:rPr>
      </w:pPr>
      <w:hyperlink r:id="rId71" w:history="1">
        <w:r w:rsidR="00BA3440" w:rsidRPr="00623784">
          <w:rPr>
            <w:rStyle w:val="Hyperlink"/>
            <w:rFonts w:ascii="Times New Roman" w:hAnsi="Times New Roman"/>
            <w:color w:val="auto"/>
            <w:sz w:val="24"/>
            <w:szCs w:val="24"/>
            <w:u w:val="none"/>
            <w:lang w:val="ro-MD"/>
          </w:rPr>
          <w:t>Cererea de finanțare</w:t>
        </w:r>
      </w:hyperlink>
      <w:r w:rsidR="003F23B1" w:rsidRPr="00623784">
        <w:rPr>
          <w:rFonts w:ascii="Times New Roman" w:hAnsi="Times New Roman"/>
          <w:sz w:val="24"/>
          <w:szCs w:val="24"/>
          <w:lang w:val="ro-MD"/>
        </w:rPr>
        <w:t xml:space="preserve"> (a</w:t>
      </w:r>
      <w:r w:rsidR="00BA3440" w:rsidRPr="00623784">
        <w:rPr>
          <w:rFonts w:ascii="Times New Roman" w:hAnsi="Times New Roman"/>
          <w:sz w:val="24"/>
          <w:szCs w:val="24"/>
          <w:lang w:val="ro-MD"/>
        </w:rPr>
        <w:t>nexa A);</w:t>
      </w:r>
    </w:p>
    <w:p w14:paraId="23CFC166" w14:textId="7AE7C085" w:rsidR="00BA3440" w:rsidRPr="00623784" w:rsidRDefault="00BA3440" w:rsidP="00B56CF0">
      <w:pPr>
        <w:numPr>
          <w:ilvl w:val="0"/>
          <w:numId w:val="55"/>
        </w:numPr>
        <w:spacing w:after="0" w:line="240" w:lineRule="auto"/>
        <w:jc w:val="both"/>
        <w:rPr>
          <w:rFonts w:ascii="Times New Roman" w:hAnsi="Times New Roman"/>
          <w:sz w:val="24"/>
          <w:szCs w:val="24"/>
          <w:lang w:val="ro-MD"/>
        </w:rPr>
      </w:pPr>
      <w:r w:rsidRPr="00623784">
        <w:rPr>
          <w:rFonts w:ascii="Times New Roman" w:hAnsi="Times New Roman"/>
          <w:sz w:val="24"/>
          <w:szCs w:val="24"/>
          <w:lang w:val="ro-MD"/>
        </w:rPr>
        <w:t>Planul de acțiuni</w:t>
      </w:r>
      <w:r w:rsidR="003F23B1" w:rsidRPr="00623784">
        <w:rPr>
          <w:rFonts w:ascii="Times New Roman" w:hAnsi="Times New Roman"/>
          <w:sz w:val="24"/>
          <w:szCs w:val="24"/>
          <w:lang w:val="ro-MD"/>
        </w:rPr>
        <w:t xml:space="preserve"> (a</w:t>
      </w:r>
      <w:r w:rsidRPr="00623784">
        <w:rPr>
          <w:rFonts w:ascii="Times New Roman" w:hAnsi="Times New Roman"/>
          <w:sz w:val="24"/>
          <w:szCs w:val="24"/>
          <w:lang w:val="ro-MD"/>
        </w:rPr>
        <w:t>nexa B);</w:t>
      </w:r>
    </w:p>
    <w:p w14:paraId="743B1901" w14:textId="455C81EB" w:rsidR="00BA3440" w:rsidRPr="00623784" w:rsidRDefault="00BA3440" w:rsidP="00B56CF0">
      <w:pPr>
        <w:numPr>
          <w:ilvl w:val="0"/>
          <w:numId w:val="55"/>
        </w:numPr>
        <w:spacing w:after="0" w:line="240" w:lineRule="auto"/>
        <w:jc w:val="both"/>
        <w:rPr>
          <w:rFonts w:ascii="Times New Roman" w:hAnsi="Times New Roman"/>
          <w:b/>
          <w:sz w:val="24"/>
          <w:szCs w:val="24"/>
          <w:lang w:val="ro-MD"/>
        </w:rPr>
      </w:pPr>
      <w:r w:rsidRPr="00623784">
        <w:rPr>
          <w:rFonts w:ascii="Times New Roman" w:hAnsi="Times New Roman"/>
          <w:color w:val="000000"/>
          <w:sz w:val="24"/>
          <w:szCs w:val="24"/>
          <w:lang w:val="ro-MD"/>
        </w:rPr>
        <w:t>Alte documente, conform anexei D</w:t>
      </w:r>
      <w:r w:rsidRPr="00623784">
        <w:rPr>
          <w:rFonts w:ascii="Times New Roman" w:hAnsi="Times New Roman"/>
          <w:sz w:val="24"/>
          <w:szCs w:val="24"/>
          <w:lang w:val="ro-MD"/>
        </w:rPr>
        <w:t xml:space="preserve">: </w:t>
      </w:r>
    </w:p>
    <w:p w14:paraId="14FA0ADC" w14:textId="77777777" w:rsidR="003F23B1" w:rsidRPr="00623784" w:rsidRDefault="003F23B1" w:rsidP="00BA3440">
      <w:pPr>
        <w:numPr>
          <w:ilvl w:val="0"/>
          <w:numId w:val="54"/>
        </w:numPr>
        <w:spacing w:after="0" w:line="240" w:lineRule="auto"/>
        <w:jc w:val="both"/>
        <w:rPr>
          <w:rFonts w:ascii="Times New Roman" w:hAnsi="Times New Roman"/>
          <w:b/>
          <w:color w:val="000000"/>
          <w:sz w:val="24"/>
          <w:szCs w:val="24"/>
          <w:lang w:val="ro-MD"/>
        </w:rPr>
      </w:pPr>
      <w:r w:rsidRPr="00623784">
        <w:rPr>
          <w:rFonts w:ascii="Times New Roman" w:hAnsi="Times New Roman"/>
          <w:color w:val="000000"/>
          <w:sz w:val="24"/>
          <w:szCs w:val="24"/>
          <w:lang w:val="ro-MD"/>
        </w:rPr>
        <w:t xml:space="preserve">CV-ul </w:t>
      </w:r>
      <w:proofErr w:type="spellStart"/>
      <w:r w:rsidRPr="00623784">
        <w:rPr>
          <w:rFonts w:ascii="Times New Roman" w:hAnsi="Times New Roman"/>
          <w:color w:val="000000"/>
          <w:sz w:val="24"/>
          <w:szCs w:val="24"/>
          <w:lang w:val="ro-MD"/>
        </w:rPr>
        <w:t>aplicantului</w:t>
      </w:r>
      <w:proofErr w:type="spellEnd"/>
      <w:r w:rsidRPr="00623784">
        <w:rPr>
          <w:rFonts w:ascii="Times New Roman" w:hAnsi="Times New Roman"/>
          <w:color w:val="000000"/>
          <w:sz w:val="24"/>
          <w:szCs w:val="24"/>
          <w:lang w:val="ro-MD"/>
        </w:rPr>
        <w:t>;</w:t>
      </w:r>
    </w:p>
    <w:p w14:paraId="13FCBFD8" w14:textId="77777777" w:rsidR="00CF7B30" w:rsidRPr="00623784" w:rsidRDefault="003F23B1" w:rsidP="003F23B1">
      <w:pPr>
        <w:numPr>
          <w:ilvl w:val="0"/>
          <w:numId w:val="54"/>
        </w:numPr>
        <w:spacing w:after="0" w:line="240" w:lineRule="auto"/>
        <w:jc w:val="both"/>
        <w:rPr>
          <w:rFonts w:ascii="Times New Roman" w:hAnsi="Times New Roman"/>
          <w:b/>
          <w:color w:val="000000"/>
          <w:sz w:val="24"/>
          <w:szCs w:val="24"/>
          <w:lang w:val="ro-MD"/>
        </w:rPr>
      </w:pPr>
      <w:r w:rsidRPr="00623784">
        <w:rPr>
          <w:rFonts w:ascii="Times New Roman" w:hAnsi="Times New Roman"/>
          <w:color w:val="000000"/>
          <w:sz w:val="24"/>
          <w:szCs w:val="24"/>
          <w:lang w:val="ro-MD"/>
        </w:rPr>
        <w:t xml:space="preserve"> </w:t>
      </w:r>
      <w:r w:rsidR="00BA3440" w:rsidRPr="00623784">
        <w:rPr>
          <w:rFonts w:ascii="Times New Roman" w:hAnsi="Times New Roman"/>
          <w:color w:val="000000"/>
          <w:sz w:val="24"/>
          <w:szCs w:val="24"/>
          <w:lang w:val="ro-MD"/>
        </w:rPr>
        <w:t xml:space="preserve">Copia </w:t>
      </w:r>
      <w:r w:rsidR="00933456" w:rsidRPr="00623784">
        <w:rPr>
          <w:rFonts w:ascii="Times New Roman" w:hAnsi="Times New Roman"/>
          <w:color w:val="000000"/>
          <w:sz w:val="24"/>
          <w:szCs w:val="24"/>
          <w:lang w:val="ro-MD"/>
        </w:rPr>
        <w:t>buletinului</w:t>
      </w:r>
      <w:r w:rsidR="00BA3440" w:rsidRPr="00623784">
        <w:rPr>
          <w:rFonts w:ascii="Times New Roman" w:hAnsi="Times New Roman"/>
          <w:color w:val="000000"/>
          <w:sz w:val="24"/>
          <w:szCs w:val="24"/>
          <w:lang w:val="ro-MD"/>
        </w:rPr>
        <w:t xml:space="preserve"> de identitat</w:t>
      </w:r>
      <w:r w:rsidRPr="00623784">
        <w:rPr>
          <w:rFonts w:ascii="Times New Roman" w:hAnsi="Times New Roman"/>
          <w:color w:val="000000"/>
          <w:sz w:val="24"/>
          <w:szCs w:val="24"/>
          <w:lang w:val="ro-MD"/>
        </w:rPr>
        <w:t>e valabil din Republica Moldova</w:t>
      </w:r>
      <w:r w:rsidR="00CF7B30" w:rsidRPr="00623784">
        <w:rPr>
          <w:rFonts w:ascii="Times New Roman" w:hAnsi="Times New Roman"/>
          <w:color w:val="000000"/>
          <w:sz w:val="24"/>
          <w:szCs w:val="24"/>
          <w:lang w:val="ro-MD"/>
        </w:rPr>
        <w:t>;</w:t>
      </w:r>
    </w:p>
    <w:p w14:paraId="6AA01B7E" w14:textId="5F4EFF81" w:rsidR="00BA3440" w:rsidRPr="00623784" w:rsidRDefault="00CF7B30" w:rsidP="00CF7B30">
      <w:pPr>
        <w:numPr>
          <w:ilvl w:val="0"/>
          <w:numId w:val="54"/>
        </w:numPr>
        <w:spacing w:after="0" w:line="240" w:lineRule="auto"/>
        <w:jc w:val="both"/>
        <w:rPr>
          <w:rFonts w:ascii="Times New Roman" w:hAnsi="Times New Roman"/>
          <w:b/>
          <w:color w:val="000000"/>
          <w:sz w:val="24"/>
          <w:szCs w:val="24"/>
          <w:lang w:val="ro-MD"/>
        </w:rPr>
      </w:pPr>
      <w:r w:rsidRPr="00623784">
        <w:rPr>
          <w:rFonts w:ascii="Times New Roman" w:hAnsi="Times New Roman"/>
          <w:color w:val="000000"/>
          <w:sz w:val="24"/>
          <w:szCs w:val="24"/>
          <w:lang w:val="ro-MD"/>
        </w:rPr>
        <w:t xml:space="preserve">Acord privind prelucrarea datelor cu caracter personal ale </w:t>
      </w:r>
      <w:proofErr w:type="spellStart"/>
      <w:r w:rsidRPr="00623784">
        <w:rPr>
          <w:rFonts w:ascii="Times New Roman" w:hAnsi="Times New Roman"/>
          <w:color w:val="000000"/>
          <w:sz w:val="24"/>
          <w:szCs w:val="24"/>
          <w:lang w:val="ro-MD"/>
        </w:rPr>
        <w:t>aplicantului</w:t>
      </w:r>
      <w:proofErr w:type="spellEnd"/>
      <w:r w:rsidRPr="00623784">
        <w:rPr>
          <w:rFonts w:ascii="Times New Roman" w:hAnsi="Times New Roman"/>
          <w:color w:val="000000"/>
          <w:sz w:val="24"/>
          <w:szCs w:val="24"/>
          <w:lang w:val="ro-MD"/>
        </w:rPr>
        <w:t>.</w:t>
      </w:r>
      <w:r w:rsidR="00BA3440" w:rsidRPr="00623784">
        <w:rPr>
          <w:rFonts w:ascii="Times New Roman" w:hAnsi="Times New Roman"/>
          <w:color w:val="000000"/>
          <w:sz w:val="24"/>
          <w:szCs w:val="24"/>
          <w:lang w:val="ro-MD"/>
        </w:rPr>
        <w:t xml:space="preserve"> </w:t>
      </w:r>
    </w:p>
    <w:p w14:paraId="5185AECE" w14:textId="77777777" w:rsidR="003F23B1" w:rsidRPr="00623784" w:rsidRDefault="003F23B1" w:rsidP="003F23B1">
      <w:pPr>
        <w:spacing w:after="0" w:line="240" w:lineRule="auto"/>
        <w:ind w:left="426" w:hanging="426"/>
        <w:jc w:val="both"/>
        <w:rPr>
          <w:rFonts w:ascii="Times New Roman" w:hAnsi="Times New Roman"/>
          <w:b/>
          <w:iCs/>
          <w:color w:val="000000"/>
          <w:sz w:val="24"/>
          <w:szCs w:val="24"/>
          <w:lang w:val="ro-MD"/>
        </w:rPr>
      </w:pPr>
    </w:p>
    <w:p w14:paraId="659323B0" w14:textId="0F99CBE9" w:rsidR="003F23B1" w:rsidRPr="00623784" w:rsidRDefault="00BC15B2" w:rsidP="003F23B1">
      <w:pPr>
        <w:spacing w:after="0" w:line="240" w:lineRule="auto"/>
        <w:ind w:left="426" w:hanging="426"/>
        <w:jc w:val="both"/>
        <w:rPr>
          <w:rFonts w:ascii="Times New Roman" w:hAnsi="Times New Roman"/>
          <w:b/>
          <w:color w:val="000000"/>
          <w:sz w:val="24"/>
          <w:szCs w:val="24"/>
          <w:lang w:val="ro-MD"/>
        </w:rPr>
      </w:pPr>
      <w:r w:rsidRPr="00623784">
        <w:rPr>
          <w:rFonts w:ascii="Times New Roman" w:hAnsi="Times New Roman"/>
          <w:b/>
          <w:iCs/>
          <w:color w:val="000000"/>
          <w:sz w:val="24"/>
          <w:szCs w:val="24"/>
          <w:lang w:val="ro-MD"/>
        </w:rPr>
        <w:t>Subprogram</w:t>
      </w:r>
      <w:r w:rsidR="003F23B1" w:rsidRPr="00623784">
        <w:rPr>
          <w:rFonts w:ascii="Times New Roman" w:hAnsi="Times New Roman"/>
          <w:b/>
          <w:iCs/>
          <w:color w:val="000000"/>
          <w:sz w:val="24"/>
          <w:szCs w:val="24"/>
          <w:lang w:val="ro-MD"/>
        </w:rPr>
        <w:t xml:space="preserve"> destinat tinerilor din diasporă</w:t>
      </w:r>
      <w:r w:rsidR="003F23B1" w:rsidRPr="00623784">
        <w:rPr>
          <w:rFonts w:ascii="Times New Roman" w:hAnsi="Times New Roman"/>
          <w:b/>
          <w:color w:val="000000"/>
          <w:sz w:val="24"/>
          <w:szCs w:val="24"/>
          <w:lang w:val="ro-MD"/>
        </w:rPr>
        <w:t>:</w:t>
      </w:r>
    </w:p>
    <w:p w14:paraId="58CCF618" w14:textId="77777777" w:rsidR="003F23B1" w:rsidRPr="00623784" w:rsidRDefault="003F23B1" w:rsidP="003F23B1">
      <w:pPr>
        <w:spacing w:after="0" w:line="240" w:lineRule="auto"/>
        <w:ind w:left="284"/>
        <w:jc w:val="both"/>
        <w:rPr>
          <w:rFonts w:ascii="Times New Roman" w:hAnsi="Times New Roman"/>
          <w:color w:val="000000"/>
          <w:sz w:val="24"/>
          <w:szCs w:val="24"/>
          <w:lang w:val="ro-MD"/>
        </w:rPr>
      </w:pPr>
      <w:r w:rsidRPr="00623784">
        <w:rPr>
          <w:rFonts w:ascii="Times New Roman" w:hAnsi="Times New Roman"/>
          <w:color w:val="000000"/>
          <w:sz w:val="24"/>
          <w:szCs w:val="24"/>
          <w:lang w:val="ro-MD"/>
        </w:rPr>
        <w:t xml:space="preserve">a) Cererea de finanțare (anexa A); </w:t>
      </w:r>
    </w:p>
    <w:p w14:paraId="4A09EAC8" w14:textId="4DDB3494" w:rsidR="003F23B1" w:rsidRPr="00623784" w:rsidRDefault="003F23B1" w:rsidP="003F23B1">
      <w:pPr>
        <w:spacing w:after="0" w:line="240" w:lineRule="auto"/>
        <w:ind w:left="284"/>
        <w:jc w:val="both"/>
        <w:rPr>
          <w:rFonts w:ascii="Times New Roman" w:hAnsi="Times New Roman"/>
          <w:color w:val="000000"/>
          <w:sz w:val="24"/>
          <w:szCs w:val="24"/>
          <w:lang w:val="ro-MD"/>
        </w:rPr>
      </w:pPr>
      <w:r w:rsidRPr="00623784">
        <w:rPr>
          <w:rFonts w:ascii="Times New Roman" w:hAnsi="Times New Roman"/>
          <w:color w:val="000000"/>
          <w:sz w:val="24"/>
          <w:szCs w:val="24"/>
          <w:lang w:val="ro-MD"/>
        </w:rPr>
        <w:t xml:space="preserve">b) Planul de acțiuni (anexa B); </w:t>
      </w:r>
    </w:p>
    <w:p w14:paraId="7980E25B" w14:textId="77777777" w:rsidR="003F23B1" w:rsidRPr="00623784" w:rsidRDefault="003F23B1" w:rsidP="003F23B1">
      <w:pPr>
        <w:spacing w:after="0" w:line="240" w:lineRule="auto"/>
        <w:ind w:left="284"/>
        <w:jc w:val="both"/>
        <w:rPr>
          <w:rFonts w:ascii="Times New Roman" w:hAnsi="Times New Roman"/>
          <w:color w:val="000000"/>
          <w:sz w:val="24"/>
          <w:szCs w:val="24"/>
          <w:lang w:val="ro-MD"/>
        </w:rPr>
      </w:pPr>
      <w:r w:rsidRPr="00623784">
        <w:rPr>
          <w:rFonts w:ascii="Times New Roman" w:hAnsi="Times New Roman"/>
          <w:color w:val="000000"/>
          <w:sz w:val="24"/>
          <w:szCs w:val="24"/>
          <w:lang w:val="ro-MD"/>
        </w:rPr>
        <w:t>c) Alte documente, conform anexei D:</w:t>
      </w:r>
    </w:p>
    <w:p w14:paraId="6078A5E2" w14:textId="645A56C5" w:rsidR="003F23B1" w:rsidRPr="00623784" w:rsidRDefault="003F23B1" w:rsidP="003F23B1">
      <w:pPr>
        <w:pStyle w:val="ListParagraph"/>
        <w:numPr>
          <w:ilvl w:val="0"/>
          <w:numId w:val="56"/>
        </w:numPr>
        <w:spacing w:after="0" w:line="240" w:lineRule="auto"/>
        <w:ind w:left="720"/>
        <w:jc w:val="both"/>
        <w:rPr>
          <w:rFonts w:ascii="Times New Roman" w:hAnsi="Times New Roman"/>
          <w:color w:val="000000"/>
          <w:sz w:val="24"/>
          <w:szCs w:val="24"/>
          <w:lang w:val="ro-MD"/>
        </w:rPr>
      </w:pPr>
      <w:r w:rsidRPr="00623784">
        <w:rPr>
          <w:rFonts w:ascii="Times New Roman" w:hAnsi="Times New Roman"/>
          <w:color w:val="000000"/>
          <w:sz w:val="24"/>
          <w:szCs w:val="24"/>
          <w:lang w:val="ro-MD"/>
        </w:rPr>
        <w:t xml:space="preserve">CV-ul </w:t>
      </w:r>
      <w:proofErr w:type="spellStart"/>
      <w:r w:rsidRPr="00623784">
        <w:rPr>
          <w:rFonts w:ascii="Times New Roman" w:hAnsi="Times New Roman"/>
          <w:color w:val="000000"/>
          <w:sz w:val="24"/>
          <w:szCs w:val="24"/>
          <w:lang w:val="ro-MD"/>
        </w:rPr>
        <w:t>aplicantului</w:t>
      </w:r>
      <w:proofErr w:type="spellEnd"/>
      <w:r w:rsidRPr="00623784">
        <w:rPr>
          <w:rFonts w:ascii="Times New Roman" w:hAnsi="Times New Roman"/>
          <w:color w:val="000000"/>
          <w:sz w:val="24"/>
          <w:szCs w:val="24"/>
          <w:lang w:val="ro-MD"/>
        </w:rPr>
        <w:t>;</w:t>
      </w:r>
    </w:p>
    <w:p w14:paraId="1F980A46" w14:textId="77777777" w:rsidR="00CF7B30" w:rsidRPr="00623784" w:rsidRDefault="003F23B1" w:rsidP="003F23B1">
      <w:pPr>
        <w:pStyle w:val="ListParagraph"/>
        <w:numPr>
          <w:ilvl w:val="0"/>
          <w:numId w:val="56"/>
        </w:numPr>
        <w:spacing w:after="0" w:line="240" w:lineRule="auto"/>
        <w:ind w:left="720"/>
        <w:jc w:val="both"/>
        <w:rPr>
          <w:rFonts w:ascii="Times New Roman" w:hAnsi="Times New Roman"/>
          <w:color w:val="000000"/>
          <w:sz w:val="24"/>
          <w:szCs w:val="24"/>
          <w:lang w:val="ro-MD"/>
        </w:rPr>
      </w:pPr>
      <w:r w:rsidRPr="00623784">
        <w:rPr>
          <w:rFonts w:ascii="Times New Roman" w:hAnsi="Times New Roman"/>
          <w:color w:val="000000"/>
          <w:sz w:val="24"/>
          <w:szCs w:val="24"/>
          <w:lang w:val="ro-MD"/>
        </w:rPr>
        <w:t>Copia buletinului de identitate valabil din Republica Moldova</w:t>
      </w:r>
      <w:r w:rsidR="00CF7B30" w:rsidRPr="00623784">
        <w:rPr>
          <w:rFonts w:ascii="Times New Roman" w:hAnsi="Times New Roman"/>
          <w:color w:val="000000"/>
          <w:sz w:val="24"/>
          <w:szCs w:val="24"/>
          <w:lang w:val="ro-MD"/>
        </w:rPr>
        <w:t>;</w:t>
      </w:r>
    </w:p>
    <w:p w14:paraId="0F80AD71" w14:textId="74ACD30C" w:rsidR="003F23B1" w:rsidRPr="00623784" w:rsidRDefault="00CF7B30" w:rsidP="00CF7B30">
      <w:pPr>
        <w:pStyle w:val="ListParagraph"/>
        <w:numPr>
          <w:ilvl w:val="0"/>
          <w:numId w:val="56"/>
        </w:numPr>
        <w:spacing w:after="0" w:line="240" w:lineRule="auto"/>
        <w:ind w:left="720"/>
        <w:jc w:val="both"/>
        <w:rPr>
          <w:rFonts w:ascii="Times New Roman" w:hAnsi="Times New Roman"/>
          <w:color w:val="000000"/>
          <w:sz w:val="24"/>
          <w:szCs w:val="24"/>
          <w:lang w:val="ro-MD"/>
        </w:rPr>
      </w:pPr>
      <w:r w:rsidRPr="00623784">
        <w:rPr>
          <w:rFonts w:ascii="Times New Roman" w:hAnsi="Times New Roman"/>
          <w:color w:val="000000"/>
          <w:sz w:val="24"/>
          <w:szCs w:val="24"/>
          <w:lang w:val="ro-MD"/>
        </w:rPr>
        <w:t xml:space="preserve">Acord privind prelucrarea datelor cu caracter personal ale </w:t>
      </w:r>
      <w:proofErr w:type="spellStart"/>
      <w:r w:rsidRPr="00623784">
        <w:rPr>
          <w:rFonts w:ascii="Times New Roman" w:hAnsi="Times New Roman"/>
          <w:color w:val="000000"/>
          <w:sz w:val="24"/>
          <w:szCs w:val="24"/>
          <w:lang w:val="ro-MD"/>
        </w:rPr>
        <w:t>aplicantului</w:t>
      </w:r>
      <w:proofErr w:type="spellEnd"/>
      <w:r w:rsidRPr="00623784">
        <w:rPr>
          <w:rFonts w:ascii="Times New Roman" w:hAnsi="Times New Roman"/>
          <w:color w:val="000000"/>
          <w:sz w:val="24"/>
          <w:szCs w:val="24"/>
          <w:lang w:val="ro-MD"/>
        </w:rPr>
        <w:t>.</w:t>
      </w:r>
      <w:r w:rsidR="003F23B1" w:rsidRPr="00623784">
        <w:rPr>
          <w:rFonts w:ascii="Times New Roman" w:hAnsi="Times New Roman"/>
          <w:color w:val="000000"/>
          <w:sz w:val="24"/>
          <w:szCs w:val="24"/>
          <w:lang w:val="ro-MD"/>
        </w:rPr>
        <w:t xml:space="preserve"> </w:t>
      </w:r>
    </w:p>
    <w:p w14:paraId="1EDBB3CC" w14:textId="77777777" w:rsidR="00487D52" w:rsidRPr="00623784" w:rsidRDefault="00487D52" w:rsidP="00B56CF0">
      <w:pPr>
        <w:spacing w:after="0" w:line="240" w:lineRule="auto"/>
        <w:jc w:val="both"/>
        <w:rPr>
          <w:rFonts w:ascii="Times New Roman" w:hAnsi="Times New Roman"/>
          <w:color w:val="000000"/>
          <w:sz w:val="24"/>
          <w:szCs w:val="24"/>
          <w:lang w:val="ro-MD"/>
        </w:rPr>
      </w:pPr>
    </w:p>
    <w:p w14:paraId="464B4E47" w14:textId="763DCAE0" w:rsidR="00B91D99" w:rsidRPr="00623784" w:rsidRDefault="00AB12CC">
      <w:pPr>
        <w:spacing w:after="0" w:line="240" w:lineRule="auto"/>
        <w:ind w:left="426" w:hanging="426"/>
        <w:jc w:val="both"/>
        <w:rPr>
          <w:rFonts w:ascii="Times New Roman" w:hAnsi="Times New Roman"/>
          <w:color w:val="000000"/>
          <w:sz w:val="24"/>
          <w:szCs w:val="24"/>
          <w:lang w:val="ro-MD"/>
        </w:rPr>
      </w:pPr>
      <w:r w:rsidRPr="00623784">
        <w:rPr>
          <w:rFonts w:ascii="Times New Roman" w:hAnsi="Times New Roman"/>
          <w:color w:val="000000"/>
          <w:sz w:val="24"/>
          <w:szCs w:val="24"/>
          <w:lang w:val="ro-MD"/>
        </w:rPr>
        <w:t>2</w:t>
      </w:r>
      <w:r w:rsidR="000466A3" w:rsidRPr="00623784">
        <w:rPr>
          <w:rFonts w:ascii="Times New Roman" w:hAnsi="Times New Roman"/>
          <w:color w:val="000000"/>
          <w:sz w:val="24"/>
          <w:szCs w:val="24"/>
          <w:lang w:val="ro-MD"/>
        </w:rPr>
        <w:t>0</w:t>
      </w:r>
      <w:r w:rsidRPr="00623784">
        <w:rPr>
          <w:rFonts w:ascii="Times New Roman" w:hAnsi="Times New Roman"/>
          <w:color w:val="000000"/>
          <w:sz w:val="24"/>
          <w:szCs w:val="24"/>
          <w:lang w:val="ro-MD"/>
        </w:rPr>
        <w:t xml:space="preserve">. Înregistrarea dosarului se efectuează doar </w:t>
      </w:r>
      <w:r w:rsidR="00C563FB" w:rsidRPr="00623784">
        <w:rPr>
          <w:rFonts w:ascii="Times New Roman" w:hAnsi="Times New Roman"/>
          <w:color w:val="000000"/>
          <w:sz w:val="24"/>
          <w:szCs w:val="24"/>
          <w:lang w:val="ro-MD"/>
        </w:rPr>
        <w:t>în cazul în care</w:t>
      </w:r>
      <w:r w:rsidRPr="00623784">
        <w:rPr>
          <w:rFonts w:ascii="Times New Roman" w:hAnsi="Times New Roman"/>
          <w:color w:val="000000"/>
          <w:sz w:val="24"/>
          <w:szCs w:val="24"/>
          <w:lang w:val="ro-MD"/>
        </w:rPr>
        <w:t xml:space="preserve"> acesta </w:t>
      </w:r>
      <w:r w:rsidR="00933456" w:rsidRPr="00623784">
        <w:rPr>
          <w:rFonts w:ascii="Times New Roman" w:hAnsi="Times New Roman"/>
          <w:color w:val="000000"/>
          <w:sz w:val="24"/>
          <w:szCs w:val="24"/>
          <w:lang w:val="ro-MD"/>
        </w:rPr>
        <w:t xml:space="preserve">este remis în termen și condițiile stabilite, </w:t>
      </w:r>
      <w:r w:rsidRPr="00623784">
        <w:rPr>
          <w:rFonts w:ascii="Times New Roman" w:hAnsi="Times New Roman"/>
          <w:color w:val="000000"/>
          <w:sz w:val="24"/>
          <w:szCs w:val="24"/>
          <w:lang w:val="ro-MD"/>
        </w:rPr>
        <w:t>conține toată documentația prevăzută la pct.</w:t>
      </w:r>
      <w:r w:rsidR="00C6575E" w:rsidRPr="00623784">
        <w:rPr>
          <w:rFonts w:ascii="Times New Roman" w:hAnsi="Times New Roman"/>
          <w:color w:val="000000"/>
          <w:sz w:val="24"/>
          <w:szCs w:val="24"/>
          <w:lang w:val="ro-MD"/>
        </w:rPr>
        <w:t xml:space="preserve"> </w:t>
      </w:r>
      <w:r w:rsidR="001E1A90" w:rsidRPr="00623784">
        <w:rPr>
          <w:rFonts w:ascii="Times New Roman" w:hAnsi="Times New Roman"/>
          <w:color w:val="000000"/>
          <w:sz w:val="24"/>
          <w:szCs w:val="24"/>
          <w:lang w:val="ro-MD"/>
        </w:rPr>
        <w:t>19</w:t>
      </w:r>
      <w:r w:rsidRPr="00623784">
        <w:rPr>
          <w:rFonts w:ascii="Times New Roman" w:hAnsi="Times New Roman"/>
          <w:color w:val="000000"/>
          <w:sz w:val="24"/>
          <w:szCs w:val="24"/>
          <w:lang w:val="ro-MD"/>
        </w:rPr>
        <w:t>,</w:t>
      </w:r>
      <w:r w:rsidR="00C6575E" w:rsidRPr="00623784">
        <w:rPr>
          <w:rFonts w:ascii="Times New Roman" w:hAnsi="Times New Roman"/>
          <w:color w:val="000000"/>
          <w:sz w:val="24"/>
          <w:szCs w:val="24"/>
          <w:lang w:val="ro-MD"/>
        </w:rPr>
        <w:t xml:space="preserve"> </w:t>
      </w:r>
      <w:r w:rsidRPr="00623784">
        <w:rPr>
          <w:rFonts w:ascii="Times New Roman" w:hAnsi="Times New Roman"/>
          <w:color w:val="000000"/>
          <w:sz w:val="24"/>
          <w:szCs w:val="24"/>
          <w:lang w:val="ro-MD"/>
        </w:rPr>
        <w:t xml:space="preserve">respectând-se calendarul de organizare a concursului. Dosarele incomplete </w:t>
      </w:r>
      <w:r w:rsidRPr="00623784">
        <w:rPr>
          <w:rFonts w:ascii="Times New Roman" w:hAnsi="Times New Roman"/>
          <w:iCs/>
          <w:sz w:val="24"/>
          <w:szCs w:val="24"/>
          <w:lang w:val="ro-MD"/>
        </w:rPr>
        <w:t xml:space="preserve">nu vor fi considerate eligibile și nu vor fi </w:t>
      </w:r>
      <w:r w:rsidR="00F8009C" w:rsidRPr="00623784">
        <w:rPr>
          <w:rFonts w:ascii="Times New Roman" w:hAnsi="Times New Roman"/>
          <w:iCs/>
          <w:sz w:val="24"/>
          <w:szCs w:val="24"/>
          <w:lang w:val="ro-MD"/>
        </w:rPr>
        <w:t>evaluate de către c</w:t>
      </w:r>
      <w:r w:rsidR="00E547B2" w:rsidRPr="00623784">
        <w:rPr>
          <w:rFonts w:ascii="Times New Roman" w:hAnsi="Times New Roman"/>
          <w:iCs/>
          <w:sz w:val="24"/>
          <w:szCs w:val="24"/>
          <w:lang w:val="ro-MD"/>
        </w:rPr>
        <w:t>omisie</w:t>
      </w:r>
      <w:r w:rsidRPr="00623784">
        <w:rPr>
          <w:rFonts w:ascii="Times New Roman" w:hAnsi="Times New Roman"/>
          <w:iCs/>
          <w:sz w:val="24"/>
          <w:szCs w:val="24"/>
          <w:lang w:val="ro-MD"/>
        </w:rPr>
        <w:t>.</w:t>
      </w:r>
      <w:r w:rsidR="00BF6682" w:rsidRPr="00623784">
        <w:rPr>
          <w:rFonts w:ascii="Times New Roman" w:hAnsi="Times New Roman"/>
          <w:iCs/>
          <w:sz w:val="24"/>
          <w:szCs w:val="24"/>
          <w:lang w:val="ro-MD"/>
        </w:rPr>
        <w:t xml:space="preserve"> </w:t>
      </w:r>
    </w:p>
    <w:p w14:paraId="6D7E422A" w14:textId="78BA88B5" w:rsidR="00B91D99" w:rsidRPr="00623784" w:rsidRDefault="00AB12CC">
      <w:pPr>
        <w:spacing w:after="0" w:line="240" w:lineRule="auto"/>
        <w:ind w:left="426" w:hanging="426"/>
        <w:jc w:val="both"/>
        <w:rPr>
          <w:rFonts w:ascii="Times New Roman" w:hAnsi="Times New Roman"/>
          <w:iCs/>
          <w:sz w:val="24"/>
          <w:szCs w:val="24"/>
          <w:lang w:val="ro-MD"/>
        </w:rPr>
      </w:pPr>
      <w:r w:rsidRPr="00623784">
        <w:rPr>
          <w:rFonts w:ascii="Times New Roman" w:hAnsi="Times New Roman"/>
          <w:iCs/>
          <w:sz w:val="24"/>
          <w:szCs w:val="24"/>
          <w:lang w:val="ro-MD"/>
        </w:rPr>
        <w:t>2</w:t>
      </w:r>
      <w:r w:rsidR="000466A3" w:rsidRPr="00623784">
        <w:rPr>
          <w:rFonts w:ascii="Times New Roman" w:hAnsi="Times New Roman"/>
          <w:iCs/>
          <w:sz w:val="24"/>
          <w:szCs w:val="24"/>
          <w:lang w:val="ro-MD"/>
        </w:rPr>
        <w:t>1</w:t>
      </w:r>
      <w:r w:rsidRPr="00623784">
        <w:rPr>
          <w:rFonts w:ascii="Times New Roman" w:hAnsi="Times New Roman"/>
          <w:iCs/>
          <w:sz w:val="24"/>
          <w:szCs w:val="24"/>
          <w:lang w:val="ro-MD"/>
        </w:rPr>
        <w:t xml:space="preserve">. </w:t>
      </w:r>
      <w:r w:rsidR="00220126" w:rsidRPr="00623784">
        <w:rPr>
          <w:rFonts w:ascii="Times New Roman" w:hAnsi="Times New Roman"/>
          <w:iCs/>
          <w:sz w:val="24"/>
          <w:szCs w:val="24"/>
          <w:lang w:val="ro-MD"/>
        </w:rPr>
        <w:t xml:space="preserve">Beneficiarii de grant ai </w:t>
      </w:r>
      <w:r w:rsidR="00BE2AD7" w:rsidRPr="00623784">
        <w:rPr>
          <w:rFonts w:ascii="Times New Roman" w:hAnsi="Times New Roman"/>
          <w:iCs/>
          <w:sz w:val="24"/>
          <w:szCs w:val="24"/>
          <w:lang w:val="ro-MD"/>
        </w:rPr>
        <w:t xml:space="preserve">apelurilor anterioare pot depune repetat </w:t>
      </w:r>
      <w:r w:rsidR="0072429E" w:rsidRPr="00623784">
        <w:rPr>
          <w:rFonts w:ascii="Times New Roman" w:hAnsi="Times New Roman"/>
          <w:iCs/>
          <w:sz w:val="24"/>
          <w:szCs w:val="24"/>
          <w:lang w:val="ro-MD"/>
        </w:rPr>
        <w:t xml:space="preserve">aceleași </w:t>
      </w:r>
      <w:r w:rsidR="00BE2AD7" w:rsidRPr="00623784">
        <w:rPr>
          <w:rFonts w:ascii="Times New Roman" w:hAnsi="Times New Roman"/>
          <w:iCs/>
          <w:sz w:val="24"/>
          <w:szCs w:val="24"/>
          <w:lang w:val="ro-MD"/>
        </w:rPr>
        <w:t>p</w:t>
      </w:r>
      <w:r w:rsidRPr="00623784">
        <w:rPr>
          <w:rFonts w:ascii="Times New Roman" w:hAnsi="Times New Roman"/>
          <w:iCs/>
          <w:sz w:val="24"/>
          <w:szCs w:val="24"/>
          <w:lang w:val="ro-MD"/>
        </w:rPr>
        <w:t xml:space="preserve">ropuneri de proiect doar </w:t>
      </w:r>
      <w:r w:rsidR="00BE2AD7" w:rsidRPr="00623784">
        <w:rPr>
          <w:rFonts w:ascii="Times New Roman" w:hAnsi="Times New Roman"/>
          <w:iCs/>
          <w:sz w:val="24"/>
          <w:szCs w:val="24"/>
          <w:lang w:val="ro-MD"/>
        </w:rPr>
        <w:t>dacă demonstrează</w:t>
      </w:r>
      <w:r w:rsidRPr="00623784">
        <w:rPr>
          <w:rFonts w:ascii="Times New Roman" w:hAnsi="Times New Roman"/>
          <w:iCs/>
          <w:sz w:val="24"/>
          <w:szCs w:val="24"/>
          <w:lang w:val="ro-MD"/>
        </w:rPr>
        <w:t xml:space="preserve"> </w:t>
      </w:r>
      <w:r w:rsidR="00BE2AD7" w:rsidRPr="00623784">
        <w:rPr>
          <w:rFonts w:ascii="Times New Roman" w:hAnsi="Times New Roman"/>
          <w:iCs/>
          <w:sz w:val="24"/>
          <w:szCs w:val="24"/>
          <w:lang w:val="ro-MD"/>
        </w:rPr>
        <w:t xml:space="preserve">că </w:t>
      </w:r>
      <w:r w:rsidR="0072429E" w:rsidRPr="00623784">
        <w:rPr>
          <w:rFonts w:ascii="Times New Roman" w:hAnsi="Times New Roman"/>
          <w:iCs/>
          <w:sz w:val="24"/>
          <w:szCs w:val="24"/>
          <w:lang w:val="ro-MD"/>
        </w:rPr>
        <w:t>acestea</w:t>
      </w:r>
      <w:r w:rsidR="00BE2AD7" w:rsidRPr="00623784">
        <w:rPr>
          <w:rFonts w:ascii="Times New Roman" w:hAnsi="Times New Roman"/>
          <w:iCs/>
          <w:sz w:val="24"/>
          <w:szCs w:val="24"/>
          <w:lang w:val="ro-MD"/>
        </w:rPr>
        <w:t xml:space="preserve"> </w:t>
      </w:r>
      <w:r w:rsidR="0072429E" w:rsidRPr="00623784">
        <w:rPr>
          <w:rFonts w:ascii="Times New Roman" w:hAnsi="Times New Roman"/>
          <w:iCs/>
          <w:sz w:val="24"/>
          <w:szCs w:val="24"/>
          <w:lang w:val="ro-MD"/>
        </w:rPr>
        <w:t xml:space="preserve">rezidă pe </w:t>
      </w:r>
      <w:r w:rsidRPr="00623784">
        <w:rPr>
          <w:rFonts w:ascii="Times New Roman" w:hAnsi="Times New Roman"/>
          <w:iCs/>
          <w:sz w:val="24"/>
          <w:szCs w:val="24"/>
          <w:lang w:val="ro-MD"/>
        </w:rPr>
        <w:t xml:space="preserve">activități </w:t>
      </w:r>
      <w:r w:rsidR="0072429E" w:rsidRPr="00623784">
        <w:rPr>
          <w:rFonts w:ascii="Times New Roman" w:hAnsi="Times New Roman"/>
          <w:iCs/>
          <w:sz w:val="24"/>
          <w:szCs w:val="24"/>
          <w:lang w:val="ro-MD"/>
        </w:rPr>
        <w:t>și rezultate</w:t>
      </w:r>
      <w:r w:rsidR="00BE2AD7" w:rsidRPr="00623784">
        <w:rPr>
          <w:rFonts w:ascii="Times New Roman" w:hAnsi="Times New Roman"/>
          <w:iCs/>
          <w:sz w:val="24"/>
          <w:szCs w:val="24"/>
          <w:lang w:val="ro-MD"/>
        </w:rPr>
        <w:t xml:space="preserve"> concrete</w:t>
      </w:r>
      <w:r w:rsidR="0072429E" w:rsidRPr="00623784">
        <w:rPr>
          <w:rFonts w:ascii="Times New Roman" w:hAnsi="Times New Roman"/>
          <w:iCs/>
          <w:sz w:val="24"/>
          <w:szCs w:val="24"/>
          <w:lang w:val="ro-MD"/>
        </w:rPr>
        <w:t xml:space="preserve"> anterior </w:t>
      </w:r>
      <w:r w:rsidR="00BE2AD7" w:rsidRPr="00623784">
        <w:rPr>
          <w:rFonts w:ascii="Times New Roman" w:hAnsi="Times New Roman"/>
          <w:iCs/>
          <w:sz w:val="24"/>
          <w:szCs w:val="24"/>
          <w:lang w:val="ro-MD"/>
        </w:rPr>
        <w:t>realizate</w:t>
      </w:r>
      <w:r w:rsidR="00C62521" w:rsidRPr="00623784">
        <w:rPr>
          <w:rFonts w:ascii="Times New Roman" w:hAnsi="Times New Roman"/>
          <w:iCs/>
          <w:sz w:val="24"/>
          <w:szCs w:val="24"/>
          <w:lang w:val="ro-MD"/>
        </w:rPr>
        <w:t>/atinse</w:t>
      </w:r>
      <w:r w:rsidR="00BE2AD7" w:rsidRPr="00623784">
        <w:rPr>
          <w:rFonts w:ascii="Times New Roman" w:hAnsi="Times New Roman"/>
          <w:iCs/>
          <w:sz w:val="24"/>
          <w:szCs w:val="24"/>
          <w:lang w:val="ro-MD"/>
        </w:rPr>
        <w:t xml:space="preserve"> și </w:t>
      </w:r>
      <w:r w:rsidR="0072429E" w:rsidRPr="00623784">
        <w:rPr>
          <w:rFonts w:ascii="Times New Roman" w:hAnsi="Times New Roman"/>
          <w:iCs/>
          <w:sz w:val="24"/>
          <w:szCs w:val="24"/>
          <w:lang w:val="ro-MD"/>
        </w:rPr>
        <w:t>nu le repetă</w:t>
      </w:r>
      <w:r w:rsidRPr="00623784">
        <w:rPr>
          <w:rFonts w:ascii="Times New Roman" w:hAnsi="Times New Roman"/>
          <w:iCs/>
          <w:sz w:val="24"/>
          <w:szCs w:val="24"/>
          <w:lang w:val="ro-MD"/>
        </w:rPr>
        <w:t>.</w:t>
      </w:r>
    </w:p>
    <w:p w14:paraId="1298516B" w14:textId="63CEAFAF" w:rsidR="00B91D99" w:rsidRPr="00623784" w:rsidRDefault="000466A3" w:rsidP="003D10EB">
      <w:pPr>
        <w:spacing w:after="0" w:line="240" w:lineRule="auto"/>
        <w:ind w:left="284" w:hanging="284"/>
        <w:jc w:val="both"/>
        <w:rPr>
          <w:rFonts w:ascii="Times New Roman" w:hAnsi="Times New Roman"/>
          <w:strike/>
          <w:sz w:val="24"/>
          <w:szCs w:val="24"/>
          <w:lang w:val="ro-MD"/>
        </w:rPr>
      </w:pPr>
      <w:r w:rsidRPr="00623784">
        <w:rPr>
          <w:rFonts w:ascii="Times New Roman" w:hAnsi="Times New Roman"/>
          <w:color w:val="000000"/>
          <w:sz w:val="24"/>
          <w:szCs w:val="24"/>
          <w:lang w:val="ro-MD"/>
        </w:rPr>
        <w:t>22</w:t>
      </w:r>
      <w:r w:rsidR="00AB12CC" w:rsidRPr="00623784">
        <w:rPr>
          <w:rFonts w:ascii="Times New Roman" w:hAnsi="Times New Roman"/>
          <w:color w:val="000000"/>
          <w:sz w:val="24"/>
          <w:szCs w:val="24"/>
          <w:lang w:val="ro-MD"/>
        </w:rPr>
        <w:t xml:space="preserve">. Bugetul proiectului va fi prezentat exclusiv în </w:t>
      </w:r>
      <w:r w:rsidR="0093059E" w:rsidRPr="00623784">
        <w:rPr>
          <w:rFonts w:ascii="Times New Roman" w:hAnsi="Times New Roman"/>
          <w:color w:val="000000"/>
          <w:sz w:val="24"/>
          <w:szCs w:val="24"/>
          <w:lang w:val="ro-MD"/>
        </w:rPr>
        <w:t>MDL</w:t>
      </w:r>
      <w:r w:rsidR="00AB12CC" w:rsidRPr="00623784">
        <w:rPr>
          <w:rFonts w:ascii="Times New Roman" w:hAnsi="Times New Roman"/>
          <w:color w:val="000000"/>
          <w:sz w:val="24"/>
          <w:szCs w:val="24"/>
          <w:lang w:val="ro-MD"/>
        </w:rPr>
        <w:t>.</w:t>
      </w:r>
      <w:r w:rsidR="001316DC" w:rsidRPr="00623784">
        <w:rPr>
          <w:rFonts w:ascii="Times New Roman" w:hAnsi="Times New Roman"/>
          <w:color w:val="000000"/>
          <w:sz w:val="24"/>
          <w:szCs w:val="24"/>
          <w:lang w:val="ro-MD"/>
        </w:rPr>
        <w:t xml:space="preserve"> Suma solicitată nu va depăși valoarea grantului. </w:t>
      </w:r>
      <w:r w:rsidR="001316DC" w:rsidRPr="00623784">
        <w:rPr>
          <w:rFonts w:ascii="Times New Roman" w:hAnsi="Times New Roman"/>
          <w:color w:val="000000"/>
          <w:sz w:val="24"/>
          <w:szCs w:val="24"/>
          <w:lang w:val="ro-MD"/>
        </w:rPr>
        <w:br/>
        <w:t xml:space="preserve"> </w:t>
      </w:r>
      <w:bookmarkStart w:id="2" w:name="_Hlk441667"/>
    </w:p>
    <w:bookmarkEnd w:id="2"/>
    <w:p w14:paraId="350AE1AE" w14:textId="77777777" w:rsidR="00B91D99" w:rsidRPr="00623784" w:rsidRDefault="00B91D99">
      <w:pPr>
        <w:spacing w:after="0" w:line="240" w:lineRule="auto"/>
        <w:jc w:val="both"/>
        <w:rPr>
          <w:rFonts w:ascii="Times New Roman" w:hAnsi="Times New Roman"/>
          <w:sz w:val="24"/>
          <w:szCs w:val="24"/>
          <w:lang w:val="ro-MD"/>
        </w:rPr>
      </w:pPr>
    </w:p>
    <w:p w14:paraId="7D80A327" w14:textId="1C23D348" w:rsidR="00B91D99" w:rsidRPr="00623784" w:rsidRDefault="00AB12CC">
      <w:pPr>
        <w:spacing w:after="60" w:line="240" w:lineRule="auto"/>
        <w:jc w:val="center"/>
        <w:rPr>
          <w:rFonts w:ascii="Times New Roman" w:hAnsi="Times New Roman"/>
          <w:b/>
          <w:sz w:val="24"/>
          <w:szCs w:val="24"/>
          <w:lang w:val="ro-MD"/>
        </w:rPr>
      </w:pPr>
      <w:proofErr w:type="spellStart"/>
      <w:r w:rsidRPr="00623784">
        <w:rPr>
          <w:rFonts w:ascii="Times New Roman" w:hAnsi="Times New Roman"/>
          <w:b/>
          <w:bCs/>
          <w:color w:val="000000"/>
          <w:sz w:val="24"/>
          <w:szCs w:val="24"/>
          <w:lang w:val="ro-MD"/>
        </w:rPr>
        <w:t>Secţiunea</w:t>
      </w:r>
      <w:proofErr w:type="spellEnd"/>
      <w:r w:rsidRPr="00623784">
        <w:rPr>
          <w:rFonts w:ascii="Times New Roman" w:hAnsi="Times New Roman"/>
          <w:b/>
          <w:bCs/>
          <w:color w:val="000000"/>
          <w:sz w:val="24"/>
          <w:szCs w:val="24"/>
          <w:lang w:val="ro-MD"/>
        </w:rPr>
        <w:t xml:space="preserve"> 4. Procedura</w:t>
      </w:r>
      <w:r w:rsidR="00BC317F" w:rsidRPr="00623784">
        <w:rPr>
          <w:rFonts w:ascii="Times New Roman" w:hAnsi="Times New Roman"/>
          <w:b/>
          <w:bCs/>
          <w:color w:val="000000"/>
          <w:sz w:val="24"/>
          <w:szCs w:val="24"/>
          <w:lang w:val="ro-MD"/>
        </w:rPr>
        <w:t xml:space="preserve"> de </w:t>
      </w:r>
      <w:r w:rsidRPr="00623784">
        <w:rPr>
          <w:rFonts w:ascii="Times New Roman" w:hAnsi="Times New Roman"/>
          <w:b/>
          <w:bCs/>
          <w:color w:val="000000"/>
          <w:sz w:val="24"/>
          <w:szCs w:val="24"/>
          <w:lang w:val="ro-MD"/>
        </w:rPr>
        <w:t xml:space="preserve">evaluare a dosarelor </w:t>
      </w:r>
    </w:p>
    <w:p w14:paraId="4B00124B" w14:textId="77777777" w:rsidR="00B91D99" w:rsidRPr="00623784" w:rsidRDefault="00B91D99">
      <w:pPr>
        <w:spacing w:after="0" w:line="240" w:lineRule="auto"/>
        <w:jc w:val="center"/>
        <w:rPr>
          <w:rFonts w:ascii="Times New Roman" w:hAnsi="Times New Roman"/>
          <w:b/>
          <w:sz w:val="24"/>
          <w:szCs w:val="24"/>
          <w:lang w:val="ro-MD"/>
        </w:rPr>
      </w:pPr>
    </w:p>
    <w:p w14:paraId="5CCA9C4A" w14:textId="0B36B4BA" w:rsidR="00B91D99" w:rsidRPr="00623784" w:rsidRDefault="00AB12CC">
      <w:pPr>
        <w:spacing w:after="0" w:line="240" w:lineRule="auto"/>
        <w:ind w:left="426" w:hanging="426"/>
        <w:jc w:val="both"/>
        <w:rPr>
          <w:rFonts w:ascii="Times New Roman" w:hAnsi="Times New Roman"/>
          <w:sz w:val="24"/>
          <w:szCs w:val="24"/>
          <w:lang w:val="ro-MD"/>
        </w:rPr>
      </w:pPr>
      <w:r w:rsidRPr="00623784">
        <w:rPr>
          <w:rFonts w:ascii="Times New Roman" w:hAnsi="Times New Roman"/>
          <w:sz w:val="24"/>
          <w:szCs w:val="24"/>
          <w:lang w:val="ro-MD"/>
        </w:rPr>
        <w:t>2</w:t>
      </w:r>
      <w:r w:rsidR="00F51CF4" w:rsidRPr="00623784">
        <w:rPr>
          <w:rFonts w:ascii="Times New Roman" w:hAnsi="Times New Roman"/>
          <w:sz w:val="24"/>
          <w:szCs w:val="24"/>
          <w:lang w:val="ro-MD"/>
        </w:rPr>
        <w:t>3</w:t>
      </w:r>
      <w:r w:rsidR="00BC317F" w:rsidRPr="00623784">
        <w:rPr>
          <w:rFonts w:ascii="Times New Roman" w:hAnsi="Times New Roman"/>
          <w:sz w:val="24"/>
          <w:szCs w:val="24"/>
          <w:lang w:val="ro-MD"/>
        </w:rPr>
        <w:t xml:space="preserve">. </w:t>
      </w:r>
      <w:r w:rsidR="003D63C4" w:rsidRPr="00623784">
        <w:rPr>
          <w:rFonts w:ascii="Times New Roman" w:hAnsi="Times New Roman"/>
          <w:sz w:val="24"/>
          <w:szCs w:val="24"/>
          <w:lang w:val="ro-MD"/>
        </w:rPr>
        <w:t>E</w:t>
      </w:r>
      <w:r w:rsidRPr="00623784">
        <w:rPr>
          <w:rFonts w:ascii="Times New Roman" w:hAnsi="Times New Roman"/>
          <w:sz w:val="24"/>
          <w:szCs w:val="24"/>
          <w:lang w:val="ro-MD"/>
        </w:rPr>
        <w:t xml:space="preserve">valuarea dosarelor depuse pentru finanțare în cadrul </w:t>
      </w:r>
      <w:r w:rsidR="00BC15B2" w:rsidRPr="00623784">
        <w:rPr>
          <w:rFonts w:ascii="Times New Roman" w:hAnsi="Times New Roman"/>
          <w:sz w:val="24"/>
          <w:szCs w:val="24"/>
          <w:lang w:val="ro-MD"/>
        </w:rPr>
        <w:t>programului</w:t>
      </w:r>
      <w:r w:rsidRPr="00623784">
        <w:rPr>
          <w:rFonts w:ascii="Times New Roman" w:hAnsi="Times New Roman"/>
          <w:sz w:val="24"/>
          <w:szCs w:val="24"/>
          <w:lang w:val="ro-MD"/>
        </w:rPr>
        <w:t xml:space="preserve"> se efectuează de </w:t>
      </w:r>
      <w:r w:rsidR="00BC15B2" w:rsidRPr="00623784">
        <w:rPr>
          <w:rFonts w:ascii="Times New Roman" w:hAnsi="Times New Roman"/>
          <w:sz w:val="24"/>
          <w:szCs w:val="24"/>
          <w:lang w:val="ro-MD"/>
        </w:rPr>
        <w:t>către c</w:t>
      </w:r>
      <w:r w:rsidRPr="00623784">
        <w:rPr>
          <w:rFonts w:ascii="Times New Roman" w:hAnsi="Times New Roman"/>
          <w:sz w:val="24"/>
          <w:szCs w:val="24"/>
          <w:lang w:val="ro-MD"/>
        </w:rPr>
        <w:t xml:space="preserve">omisie. </w:t>
      </w:r>
    </w:p>
    <w:p w14:paraId="63DAA2F0" w14:textId="5FC0ADEE" w:rsidR="00B91D99" w:rsidRPr="00623784" w:rsidRDefault="00AB12CC">
      <w:pPr>
        <w:shd w:val="clear" w:color="auto" w:fill="FFFFFF"/>
        <w:spacing w:after="0" w:line="240" w:lineRule="auto"/>
        <w:ind w:left="426" w:hanging="426"/>
        <w:jc w:val="both"/>
        <w:textAlignment w:val="baseline"/>
        <w:rPr>
          <w:rFonts w:ascii="Times New Roman" w:hAnsi="Times New Roman"/>
          <w:color w:val="000000"/>
          <w:sz w:val="24"/>
          <w:szCs w:val="24"/>
          <w:lang w:val="ro-MD" w:eastAsia="ru-RU"/>
        </w:rPr>
      </w:pPr>
      <w:r w:rsidRPr="00623784">
        <w:rPr>
          <w:rFonts w:ascii="Times New Roman" w:hAnsi="Times New Roman"/>
          <w:color w:val="000000"/>
          <w:sz w:val="24"/>
          <w:szCs w:val="24"/>
          <w:lang w:val="ro-MD" w:eastAsia="ru-RU"/>
        </w:rPr>
        <w:t>2</w:t>
      </w:r>
      <w:r w:rsidR="00F51CF4" w:rsidRPr="00623784">
        <w:rPr>
          <w:rFonts w:ascii="Times New Roman" w:hAnsi="Times New Roman"/>
          <w:color w:val="000000"/>
          <w:sz w:val="24"/>
          <w:szCs w:val="24"/>
          <w:lang w:val="ro-MD" w:eastAsia="ru-RU"/>
        </w:rPr>
        <w:t>4</w:t>
      </w:r>
      <w:r w:rsidRPr="00623784">
        <w:rPr>
          <w:rFonts w:ascii="Times New Roman" w:hAnsi="Times New Roman"/>
          <w:color w:val="000000"/>
          <w:sz w:val="24"/>
          <w:szCs w:val="24"/>
          <w:lang w:val="ro-MD" w:eastAsia="ru-RU"/>
        </w:rPr>
        <w:t xml:space="preserve">. Pentru a asigura transparența și imparțialitatea procedurii de </w:t>
      </w:r>
      <w:r w:rsidR="00026223" w:rsidRPr="00623784">
        <w:rPr>
          <w:rFonts w:ascii="Times New Roman" w:hAnsi="Times New Roman"/>
          <w:color w:val="000000"/>
          <w:sz w:val="24"/>
          <w:szCs w:val="24"/>
          <w:lang w:val="ro-MD" w:eastAsia="ru-RU"/>
        </w:rPr>
        <w:t xml:space="preserve">evaluare si </w:t>
      </w:r>
      <w:r w:rsidR="00C563FB" w:rsidRPr="00623784">
        <w:rPr>
          <w:rFonts w:ascii="Times New Roman" w:hAnsi="Times New Roman"/>
          <w:color w:val="000000"/>
          <w:sz w:val="24"/>
          <w:szCs w:val="24"/>
          <w:lang w:val="ro-MD" w:eastAsia="ru-RU"/>
        </w:rPr>
        <w:t>selectare</w:t>
      </w:r>
      <w:r w:rsidR="004E5488" w:rsidRPr="00623784">
        <w:rPr>
          <w:rFonts w:ascii="Times New Roman" w:hAnsi="Times New Roman"/>
          <w:color w:val="000000"/>
          <w:sz w:val="24"/>
          <w:szCs w:val="24"/>
          <w:lang w:val="ro-MD" w:eastAsia="ru-RU"/>
        </w:rPr>
        <w:t xml:space="preserve"> a </w:t>
      </w:r>
      <w:r w:rsidR="00BC15B2" w:rsidRPr="00623784">
        <w:rPr>
          <w:rFonts w:ascii="Times New Roman" w:hAnsi="Times New Roman"/>
          <w:color w:val="000000"/>
          <w:sz w:val="24"/>
          <w:szCs w:val="24"/>
          <w:lang w:val="ro-MD" w:eastAsia="ru-RU"/>
        </w:rPr>
        <w:t>beneficiarului de grant</w:t>
      </w:r>
      <w:r w:rsidRPr="00623784">
        <w:rPr>
          <w:rFonts w:ascii="Times New Roman" w:hAnsi="Times New Roman"/>
          <w:color w:val="000000"/>
          <w:sz w:val="24"/>
          <w:szCs w:val="24"/>
          <w:lang w:val="ro-MD" w:eastAsia="ru-RU"/>
        </w:rPr>
        <w:t xml:space="preserve">, membrii </w:t>
      </w:r>
      <w:r w:rsidR="00BC15B2" w:rsidRPr="00623784">
        <w:rPr>
          <w:rFonts w:ascii="Times New Roman" w:hAnsi="Times New Roman"/>
          <w:color w:val="000000"/>
          <w:sz w:val="24"/>
          <w:szCs w:val="24"/>
          <w:lang w:val="ro-MD" w:eastAsia="ru-RU"/>
        </w:rPr>
        <w:t>c</w:t>
      </w:r>
      <w:r w:rsidRPr="00623784">
        <w:rPr>
          <w:rFonts w:ascii="Times New Roman" w:hAnsi="Times New Roman"/>
          <w:color w:val="000000"/>
          <w:sz w:val="24"/>
          <w:szCs w:val="24"/>
          <w:lang w:val="ro-MD" w:eastAsia="ru-RU"/>
        </w:rPr>
        <w:t xml:space="preserve">omisiei vor </w:t>
      </w:r>
      <w:r w:rsidR="00026223" w:rsidRPr="00623784">
        <w:rPr>
          <w:rFonts w:ascii="Times New Roman" w:hAnsi="Times New Roman"/>
          <w:color w:val="000000"/>
          <w:sz w:val="24"/>
          <w:szCs w:val="24"/>
          <w:lang w:val="ro-MD" w:eastAsia="ru-RU"/>
        </w:rPr>
        <w:t xml:space="preserve">completa/semna </w:t>
      </w:r>
      <w:r w:rsidRPr="00623784">
        <w:rPr>
          <w:rFonts w:ascii="Times New Roman" w:hAnsi="Times New Roman"/>
          <w:color w:val="000000"/>
          <w:sz w:val="24"/>
          <w:szCs w:val="24"/>
          <w:lang w:val="ro-MD" w:eastAsia="ru-RU"/>
        </w:rPr>
        <w:t xml:space="preserve">o </w:t>
      </w:r>
      <w:r w:rsidRPr="00623784">
        <w:rPr>
          <w:rFonts w:ascii="Times New Roman" w:hAnsi="Times New Roman"/>
          <w:i/>
          <w:color w:val="000000"/>
          <w:sz w:val="24"/>
          <w:szCs w:val="24"/>
          <w:lang w:val="ro-MD" w:eastAsia="ru-RU"/>
        </w:rPr>
        <w:t xml:space="preserve">Declarație de imparțialitate privind lipsa conflictelor de interes cu persoanele </w:t>
      </w:r>
      <w:proofErr w:type="spellStart"/>
      <w:r w:rsidRPr="00623784">
        <w:rPr>
          <w:rFonts w:ascii="Times New Roman" w:hAnsi="Times New Roman"/>
          <w:i/>
          <w:color w:val="000000"/>
          <w:sz w:val="24"/>
          <w:szCs w:val="24"/>
          <w:lang w:val="ro-MD" w:eastAsia="ru-RU"/>
        </w:rPr>
        <w:t>aplicante</w:t>
      </w:r>
      <w:proofErr w:type="spellEnd"/>
      <w:r w:rsidRPr="00623784">
        <w:rPr>
          <w:rFonts w:ascii="Times New Roman" w:hAnsi="Times New Roman"/>
          <w:color w:val="000000"/>
          <w:sz w:val="24"/>
          <w:szCs w:val="24"/>
          <w:lang w:val="ro-MD" w:eastAsia="ru-RU"/>
        </w:rPr>
        <w:t xml:space="preserve">. </w:t>
      </w:r>
    </w:p>
    <w:p w14:paraId="55A9CC25" w14:textId="578F2266" w:rsidR="00B91D99" w:rsidRPr="00623784" w:rsidRDefault="00AB12CC">
      <w:pPr>
        <w:spacing w:after="0" w:line="240" w:lineRule="auto"/>
        <w:jc w:val="both"/>
        <w:rPr>
          <w:rFonts w:ascii="Times New Roman" w:hAnsi="Times New Roman"/>
          <w:color w:val="000000"/>
          <w:sz w:val="24"/>
          <w:szCs w:val="24"/>
          <w:lang w:val="ro-MD"/>
        </w:rPr>
      </w:pPr>
      <w:r w:rsidRPr="00623784">
        <w:rPr>
          <w:rFonts w:ascii="Times New Roman" w:hAnsi="Times New Roman"/>
          <w:color w:val="000000"/>
          <w:sz w:val="24"/>
          <w:szCs w:val="24"/>
          <w:lang w:val="ro-MD" w:eastAsia="ru-RU"/>
        </w:rPr>
        <w:t>2</w:t>
      </w:r>
      <w:r w:rsidR="00F51CF4" w:rsidRPr="00623784">
        <w:rPr>
          <w:rFonts w:ascii="Times New Roman" w:hAnsi="Times New Roman"/>
          <w:color w:val="000000"/>
          <w:sz w:val="24"/>
          <w:szCs w:val="24"/>
          <w:lang w:val="ro-MD" w:eastAsia="ru-RU"/>
        </w:rPr>
        <w:t>5</w:t>
      </w:r>
      <w:r w:rsidR="006121CD" w:rsidRPr="00623784">
        <w:rPr>
          <w:rFonts w:ascii="Times New Roman" w:hAnsi="Times New Roman"/>
          <w:color w:val="000000"/>
          <w:sz w:val="24"/>
          <w:szCs w:val="24"/>
          <w:lang w:val="ro-MD" w:eastAsia="ru-RU"/>
        </w:rPr>
        <w:t>.</w:t>
      </w:r>
      <w:r w:rsidR="003D63C4" w:rsidRPr="00623784">
        <w:rPr>
          <w:rFonts w:ascii="Times New Roman" w:hAnsi="Times New Roman"/>
          <w:color w:val="000000"/>
          <w:sz w:val="24"/>
          <w:szCs w:val="24"/>
          <w:lang w:val="ro-MD"/>
        </w:rPr>
        <w:t xml:space="preserve"> D</w:t>
      </w:r>
      <w:r w:rsidRPr="00623784">
        <w:rPr>
          <w:rFonts w:ascii="Times New Roman" w:hAnsi="Times New Roman"/>
          <w:color w:val="000000"/>
          <w:sz w:val="24"/>
          <w:szCs w:val="24"/>
          <w:lang w:val="ro-MD"/>
        </w:rPr>
        <w:t xml:space="preserve">osarele sunt supuse </w:t>
      </w:r>
      <w:r w:rsidRPr="00623784">
        <w:rPr>
          <w:rFonts w:ascii="Times New Roman" w:hAnsi="Times New Roman"/>
          <w:b/>
          <w:color w:val="000000"/>
          <w:sz w:val="24"/>
          <w:szCs w:val="24"/>
          <w:lang w:val="ro-MD"/>
        </w:rPr>
        <w:t>evaluării</w:t>
      </w:r>
      <w:r w:rsidRPr="00623784">
        <w:rPr>
          <w:rFonts w:ascii="Times New Roman" w:hAnsi="Times New Roman"/>
          <w:color w:val="000000"/>
          <w:sz w:val="24"/>
          <w:szCs w:val="24"/>
          <w:lang w:val="ro-MD"/>
        </w:rPr>
        <w:t xml:space="preserve"> </w:t>
      </w:r>
      <w:r w:rsidRPr="00623784">
        <w:rPr>
          <w:rFonts w:ascii="Times New Roman" w:hAnsi="Times New Roman"/>
          <w:b/>
          <w:color w:val="000000"/>
          <w:sz w:val="24"/>
          <w:szCs w:val="24"/>
          <w:lang w:val="ro-MD"/>
        </w:rPr>
        <w:t>pe baza următoarelor criterii</w:t>
      </w:r>
      <w:r w:rsidRPr="00623784">
        <w:rPr>
          <w:rFonts w:ascii="Times New Roman" w:hAnsi="Times New Roman"/>
          <w:color w:val="000000"/>
          <w:sz w:val="24"/>
          <w:szCs w:val="24"/>
          <w:lang w:val="ro-MD"/>
        </w:rPr>
        <w:t>:</w:t>
      </w:r>
    </w:p>
    <w:p w14:paraId="6E09840D" w14:textId="202403EF" w:rsidR="00B91D99" w:rsidRPr="00623784" w:rsidRDefault="00790BD7">
      <w:pPr>
        <w:numPr>
          <w:ilvl w:val="0"/>
          <w:numId w:val="37"/>
        </w:numPr>
        <w:spacing w:after="0" w:line="240" w:lineRule="auto"/>
        <w:contextualSpacing/>
        <w:jc w:val="both"/>
        <w:rPr>
          <w:rFonts w:ascii="Times New Roman" w:hAnsi="Times New Roman"/>
          <w:color w:val="000000"/>
          <w:sz w:val="24"/>
          <w:szCs w:val="24"/>
          <w:lang w:val="ro-MD" w:eastAsia="ru-RU"/>
        </w:rPr>
      </w:pPr>
      <w:r w:rsidRPr="00623784">
        <w:rPr>
          <w:rFonts w:ascii="Times New Roman" w:hAnsi="Times New Roman"/>
          <w:color w:val="000000"/>
          <w:sz w:val="24"/>
          <w:szCs w:val="24"/>
          <w:lang w:val="ro-MD"/>
        </w:rPr>
        <w:t>Relevanța</w:t>
      </w:r>
      <w:r w:rsidR="00AB12CC" w:rsidRPr="00623784">
        <w:rPr>
          <w:rFonts w:ascii="Times New Roman" w:hAnsi="Times New Roman"/>
          <w:color w:val="000000"/>
          <w:sz w:val="24"/>
          <w:szCs w:val="24"/>
          <w:lang w:val="ro-MD"/>
        </w:rPr>
        <w:t xml:space="preserve"> proiectului conform </w:t>
      </w:r>
      <w:r w:rsidR="00F8009C" w:rsidRPr="00623784">
        <w:rPr>
          <w:rFonts w:ascii="Times New Roman" w:hAnsi="Times New Roman"/>
          <w:color w:val="000000"/>
          <w:sz w:val="24"/>
          <w:szCs w:val="24"/>
          <w:lang w:val="ro-MD"/>
        </w:rPr>
        <w:t xml:space="preserve">scopului și </w:t>
      </w:r>
      <w:r w:rsidR="00AB12CC" w:rsidRPr="00623784">
        <w:rPr>
          <w:rFonts w:ascii="Times New Roman" w:hAnsi="Times New Roman"/>
          <w:color w:val="000000"/>
          <w:sz w:val="24"/>
          <w:szCs w:val="24"/>
          <w:lang w:val="ro-MD"/>
        </w:rPr>
        <w:t xml:space="preserve">obiectivelor </w:t>
      </w:r>
      <w:r w:rsidR="00C05CA9" w:rsidRPr="00623784">
        <w:rPr>
          <w:rFonts w:ascii="Times New Roman" w:hAnsi="Times New Roman"/>
          <w:color w:val="000000"/>
          <w:sz w:val="24"/>
          <w:szCs w:val="24"/>
          <w:lang w:val="ro-MD"/>
        </w:rPr>
        <w:t xml:space="preserve">programului și </w:t>
      </w:r>
      <w:r w:rsidR="00AB12CC" w:rsidRPr="00623784">
        <w:rPr>
          <w:rFonts w:ascii="Times New Roman" w:hAnsi="Times New Roman"/>
          <w:color w:val="000000"/>
          <w:sz w:val="24"/>
          <w:szCs w:val="24"/>
          <w:lang w:val="ro-MD"/>
        </w:rPr>
        <w:t xml:space="preserve">subprogramului; </w:t>
      </w:r>
    </w:p>
    <w:p w14:paraId="0A7949B2" w14:textId="5642341B" w:rsidR="00F8009C" w:rsidRPr="00623784" w:rsidRDefault="00F8009C" w:rsidP="00F8009C">
      <w:pPr>
        <w:numPr>
          <w:ilvl w:val="0"/>
          <w:numId w:val="37"/>
        </w:numPr>
        <w:spacing w:after="0" w:line="240" w:lineRule="auto"/>
        <w:contextualSpacing/>
        <w:jc w:val="both"/>
        <w:rPr>
          <w:rFonts w:ascii="Times New Roman" w:hAnsi="Times New Roman"/>
          <w:color w:val="000000"/>
          <w:sz w:val="24"/>
          <w:szCs w:val="24"/>
          <w:lang w:val="ro-MD"/>
        </w:rPr>
      </w:pPr>
      <w:r w:rsidRPr="00623784">
        <w:rPr>
          <w:rFonts w:ascii="Times New Roman" w:hAnsi="Times New Roman"/>
          <w:color w:val="000000"/>
          <w:sz w:val="24"/>
          <w:szCs w:val="24"/>
          <w:lang w:val="ro-MD"/>
        </w:rPr>
        <w:t xml:space="preserve">Experiența de implementare a proiectelor similare; </w:t>
      </w:r>
    </w:p>
    <w:p w14:paraId="0CA28470" w14:textId="501D5090" w:rsidR="00B91D99" w:rsidRPr="00623784" w:rsidRDefault="00CD0477" w:rsidP="00B42A2D">
      <w:pPr>
        <w:numPr>
          <w:ilvl w:val="0"/>
          <w:numId w:val="37"/>
        </w:numPr>
        <w:spacing w:after="0" w:line="240" w:lineRule="auto"/>
        <w:contextualSpacing/>
        <w:jc w:val="both"/>
        <w:rPr>
          <w:rFonts w:ascii="Times New Roman" w:hAnsi="Times New Roman"/>
          <w:color w:val="000000"/>
          <w:sz w:val="24"/>
          <w:szCs w:val="24"/>
          <w:lang w:val="ro-MD" w:eastAsia="ru-RU"/>
        </w:rPr>
      </w:pPr>
      <w:r w:rsidRPr="00623784">
        <w:rPr>
          <w:rFonts w:ascii="Times New Roman" w:hAnsi="Times New Roman"/>
          <w:color w:val="000000"/>
          <w:sz w:val="24"/>
          <w:szCs w:val="24"/>
          <w:lang w:val="ro-MD"/>
        </w:rPr>
        <w:t xml:space="preserve">Obiective clar definite, specifice, măsurabile, abordabile, realiste </w:t>
      </w:r>
      <w:proofErr w:type="spellStart"/>
      <w:r w:rsidRPr="00623784">
        <w:rPr>
          <w:rFonts w:ascii="Times New Roman" w:hAnsi="Times New Roman"/>
          <w:color w:val="000000"/>
          <w:sz w:val="24"/>
          <w:szCs w:val="24"/>
          <w:lang w:val="ro-MD"/>
        </w:rPr>
        <w:t>şi</w:t>
      </w:r>
      <w:proofErr w:type="spellEnd"/>
      <w:r w:rsidRPr="00623784">
        <w:rPr>
          <w:rFonts w:ascii="Times New Roman" w:hAnsi="Times New Roman"/>
          <w:color w:val="000000"/>
          <w:sz w:val="24"/>
          <w:szCs w:val="24"/>
          <w:lang w:val="ro-MD"/>
        </w:rPr>
        <w:t xml:space="preserve"> încadrabile în timp – SMART; </w:t>
      </w:r>
    </w:p>
    <w:p w14:paraId="39A70333" w14:textId="31658BD8" w:rsidR="00C05CA9" w:rsidRPr="00623784" w:rsidRDefault="00AB12CC" w:rsidP="00C05CA9">
      <w:pPr>
        <w:numPr>
          <w:ilvl w:val="0"/>
          <w:numId w:val="37"/>
        </w:numPr>
        <w:spacing w:after="0" w:line="240" w:lineRule="auto"/>
        <w:contextualSpacing/>
        <w:jc w:val="both"/>
        <w:rPr>
          <w:rFonts w:ascii="Times New Roman" w:hAnsi="Times New Roman"/>
          <w:color w:val="000000"/>
          <w:sz w:val="24"/>
          <w:szCs w:val="24"/>
          <w:lang w:val="ro-MD" w:eastAsia="ru-RU"/>
        </w:rPr>
      </w:pPr>
      <w:r w:rsidRPr="00623784">
        <w:rPr>
          <w:rFonts w:ascii="Times New Roman" w:hAnsi="Times New Roman"/>
          <w:color w:val="000000"/>
          <w:sz w:val="24"/>
          <w:szCs w:val="24"/>
          <w:lang w:val="ro-MD"/>
        </w:rPr>
        <w:t xml:space="preserve">Definirea clară a </w:t>
      </w:r>
      <w:proofErr w:type="spellStart"/>
      <w:r w:rsidRPr="00623784">
        <w:rPr>
          <w:rFonts w:ascii="Times New Roman" w:hAnsi="Times New Roman"/>
          <w:color w:val="000000"/>
          <w:sz w:val="24"/>
          <w:szCs w:val="24"/>
          <w:lang w:val="ro-MD"/>
        </w:rPr>
        <w:t>participanţilor</w:t>
      </w:r>
      <w:proofErr w:type="spellEnd"/>
      <w:r w:rsidRPr="00623784">
        <w:rPr>
          <w:rFonts w:ascii="Times New Roman" w:hAnsi="Times New Roman"/>
          <w:color w:val="000000"/>
          <w:sz w:val="24"/>
          <w:szCs w:val="24"/>
          <w:lang w:val="ro-MD"/>
        </w:rPr>
        <w:t xml:space="preserve">/beneficiarilor proiectului; </w:t>
      </w:r>
    </w:p>
    <w:p w14:paraId="729E3011" w14:textId="34190874" w:rsidR="00C05CA9" w:rsidRPr="00623784" w:rsidRDefault="00B56CF0" w:rsidP="00C05CA9">
      <w:pPr>
        <w:numPr>
          <w:ilvl w:val="0"/>
          <w:numId w:val="37"/>
        </w:numPr>
        <w:spacing w:after="0" w:line="240" w:lineRule="auto"/>
        <w:contextualSpacing/>
        <w:jc w:val="both"/>
        <w:rPr>
          <w:rFonts w:ascii="Times New Roman" w:hAnsi="Times New Roman"/>
          <w:color w:val="000000"/>
          <w:sz w:val="24"/>
          <w:szCs w:val="24"/>
          <w:lang w:val="ro-MD" w:eastAsia="ru-RU"/>
        </w:rPr>
      </w:pPr>
      <w:r w:rsidRPr="00623784">
        <w:rPr>
          <w:rFonts w:ascii="Times New Roman" w:hAnsi="Times New Roman"/>
          <w:color w:val="000000"/>
          <w:sz w:val="24"/>
          <w:szCs w:val="24"/>
          <w:lang w:val="ro-MD"/>
        </w:rPr>
        <w:t>Interdependența</w:t>
      </w:r>
      <w:r w:rsidR="00C05CA9" w:rsidRPr="00623784">
        <w:rPr>
          <w:rFonts w:ascii="Times New Roman" w:hAnsi="Times New Roman"/>
          <w:color w:val="000000"/>
          <w:sz w:val="24"/>
          <w:szCs w:val="24"/>
          <w:lang w:val="ro-MD"/>
        </w:rPr>
        <w:t xml:space="preserve"> dintre scop, obiective, </w:t>
      </w:r>
      <w:proofErr w:type="spellStart"/>
      <w:r w:rsidR="00C05CA9" w:rsidRPr="00623784">
        <w:rPr>
          <w:rFonts w:ascii="Times New Roman" w:hAnsi="Times New Roman"/>
          <w:color w:val="000000"/>
          <w:sz w:val="24"/>
          <w:szCs w:val="24"/>
          <w:lang w:val="ro-MD"/>
        </w:rPr>
        <w:t>activităţi</w:t>
      </w:r>
      <w:proofErr w:type="spellEnd"/>
      <w:r w:rsidR="00C05CA9" w:rsidRPr="00623784">
        <w:rPr>
          <w:rFonts w:ascii="Times New Roman" w:hAnsi="Times New Roman"/>
          <w:color w:val="000000"/>
          <w:sz w:val="24"/>
          <w:szCs w:val="24"/>
          <w:lang w:val="ro-MD"/>
        </w:rPr>
        <w:t xml:space="preserve">, rezultate </w:t>
      </w:r>
      <w:proofErr w:type="spellStart"/>
      <w:r w:rsidR="00C05CA9" w:rsidRPr="00623784">
        <w:rPr>
          <w:rFonts w:ascii="Times New Roman" w:hAnsi="Times New Roman"/>
          <w:color w:val="000000"/>
          <w:sz w:val="24"/>
          <w:szCs w:val="24"/>
          <w:lang w:val="ro-MD"/>
        </w:rPr>
        <w:t>şi</w:t>
      </w:r>
      <w:proofErr w:type="spellEnd"/>
      <w:r w:rsidR="00C05CA9" w:rsidRPr="00623784">
        <w:rPr>
          <w:rFonts w:ascii="Times New Roman" w:hAnsi="Times New Roman"/>
          <w:color w:val="000000"/>
          <w:sz w:val="24"/>
          <w:szCs w:val="24"/>
          <w:lang w:val="ro-MD"/>
        </w:rPr>
        <w:t xml:space="preserve"> indicatori; </w:t>
      </w:r>
    </w:p>
    <w:p w14:paraId="293CE237" w14:textId="77777777" w:rsidR="00C05CA9" w:rsidRPr="00623784" w:rsidRDefault="00C05CA9" w:rsidP="00C05CA9">
      <w:pPr>
        <w:numPr>
          <w:ilvl w:val="0"/>
          <w:numId w:val="37"/>
        </w:numPr>
        <w:spacing w:after="0" w:line="240" w:lineRule="auto"/>
        <w:contextualSpacing/>
        <w:jc w:val="both"/>
        <w:rPr>
          <w:rFonts w:ascii="Times New Roman" w:hAnsi="Times New Roman"/>
          <w:color w:val="000000"/>
          <w:sz w:val="24"/>
          <w:szCs w:val="24"/>
          <w:lang w:val="ro-MD" w:eastAsia="ru-RU"/>
        </w:rPr>
      </w:pPr>
      <w:r w:rsidRPr="00623784">
        <w:rPr>
          <w:rFonts w:ascii="Times New Roman" w:hAnsi="Times New Roman"/>
          <w:color w:val="000000"/>
          <w:sz w:val="24"/>
          <w:szCs w:val="24"/>
          <w:lang w:val="ro-MD"/>
        </w:rPr>
        <w:t xml:space="preserve">Consistența acțiunilor de promovare; </w:t>
      </w:r>
    </w:p>
    <w:p w14:paraId="502D9F7B" w14:textId="32F29F16" w:rsidR="002A5CD3" w:rsidRPr="00623784" w:rsidRDefault="00AB12CC">
      <w:pPr>
        <w:numPr>
          <w:ilvl w:val="0"/>
          <w:numId w:val="37"/>
        </w:numPr>
        <w:spacing w:after="0" w:line="240" w:lineRule="auto"/>
        <w:contextualSpacing/>
        <w:jc w:val="both"/>
        <w:rPr>
          <w:rFonts w:ascii="Times New Roman" w:hAnsi="Times New Roman"/>
          <w:color w:val="000000"/>
          <w:sz w:val="24"/>
          <w:szCs w:val="24"/>
          <w:lang w:val="ro-MD" w:eastAsia="ru-RU"/>
        </w:rPr>
      </w:pPr>
      <w:r w:rsidRPr="00623784">
        <w:rPr>
          <w:rFonts w:ascii="Times New Roman" w:hAnsi="Times New Roman"/>
          <w:color w:val="000000"/>
          <w:sz w:val="24"/>
          <w:szCs w:val="24"/>
          <w:lang w:val="ro-MD"/>
        </w:rPr>
        <w:t xml:space="preserve">Calitatea mecanismului de monitorizare </w:t>
      </w:r>
      <w:proofErr w:type="spellStart"/>
      <w:r w:rsidRPr="00623784">
        <w:rPr>
          <w:rFonts w:ascii="Times New Roman" w:hAnsi="Times New Roman"/>
          <w:color w:val="000000"/>
          <w:sz w:val="24"/>
          <w:szCs w:val="24"/>
          <w:lang w:val="ro-MD"/>
        </w:rPr>
        <w:t>şi</w:t>
      </w:r>
      <w:proofErr w:type="spellEnd"/>
      <w:r w:rsidRPr="00623784">
        <w:rPr>
          <w:rFonts w:ascii="Times New Roman" w:hAnsi="Times New Roman"/>
          <w:color w:val="000000"/>
          <w:sz w:val="24"/>
          <w:szCs w:val="24"/>
          <w:lang w:val="ro-MD"/>
        </w:rPr>
        <w:t xml:space="preserve"> evaluare a rezultatelor scontate;</w:t>
      </w:r>
      <w:r w:rsidR="00C05CA9" w:rsidRPr="00623784">
        <w:rPr>
          <w:rFonts w:ascii="Times New Roman" w:hAnsi="Times New Roman"/>
          <w:color w:val="000000"/>
          <w:sz w:val="24"/>
          <w:szCs w:val="24"/>
          <w:lang w:val="ro-MD"/>
        </w:rPr>
        <w:t xml:space="preserve"> </w:t>
      </w:r>
    </w:p>
    <w:p w14:paraId="2A7AAC62" w14:textId="25A73ADD" w:rsidR="00455481" w:rsidRPr="00623784" w:rsidRDefault="00CD0477" w:rsidP="00B56CF0">
      <w:pPr>
        <w:pStyle w:val="ListParagraph"/>
        <w:numPr>
          <w:ilvl w:val="0"/>
          <w:numId w:val="37"/>
        </w:numPr>
        <w:rPr>
          <w:rFonts w:ascii="Times New Roman" w:hAnsi="Times New Roman"/>
          <w:lang w:val="ro-MD" w:eastAsia="ru-RU"/>
        </w:rPr>
      </w:pPr>
      <w:r w:rsidRPr="00623784">
        <w:rPr>
          <w:rFonts w:ascii="Times New Roman" w:hAnsi="Times New Roman"/>
          <w:color w:val="000000"/>
          <w:sz w:val="24"/>
          <w:szCs w:val="24"/>
          <w:lang w:val="ro-MD"/>
        </w:rPr>
        <w:t>Impactul și s</w:t>
      </w:r>
      <w:r w:rsidR="00AB12CC" w:rsidRPr="00623784">
        <w:rPr>
          <w:rFonts w:ascii="Times New Roman" w:hAnsi="Times New Roman"/>
          <w:color w:val="000000"/>
          <w:sz w:val="24"/>
          <w:szCs w:val="24"/>
          <w:lang w:val="ro-MD"/>
        </w:rPr>
        <w:t>ustenabilitatea rezultatelor proiectului implementat</w:t>
      </w:r>
      <w:r w:rsidR="00F8009C" w:rsidRPr="00623784">
        <w:rPr>
          <w:rFonts w:ascii="Times New Roman" w:hAnsi="Times New Roman"/>
          <w:color w:val="000000"/>
          <w:sz w:val="24"/>
          <w:szCs w:val="24"/>
          <w:lang w:val="ro-MD"/>
        </w:rPr>
        <w:t>;</w:t>
      </w:r>
    </w:p>
    <w:p w14:paraId="4752832D" w14:textId="1B8A034F" w:rsidR="00455481" w:rsidRPr="00623784" w:rsidRDefault="00F8009C" w:rsidP="00B56CF0">
      <w:pPr>
        <w:pStyle w:val="ListParagraph"/>
        <w:numPr>
          <w:ilvl w:val="0"/>
          <w:numId w:val="37"/>
        </w:numPr>
        <w:rPr>
          <w:rFonts w:ascii="Times New Roman" w:hAnsi="Times New Roman"/>
          <w:lang w:val="ro-MD"/>
        </w:rPr>
      </w:pPr>
      <w:r w:rsidRPr="00623784">
        <w:rPr>
          <w:rFonts w:ascii="Times New Roman" w:hAnsi="Times New Roman"/>
          <w:color w:val="000000"/>
          <w:sz w:val="24"/>
          <w:szCs w:val="24"/>
          <w:lang w:val="ro-MD"/>
        </w:rPr>
        <w:t xml:space="preserve">Bugetul este estimat realist în concordanță cu </w:t>
      </w:r>
      <w:proofErr w:type="spellStart"/>
      <w:r w:rsidRPr="00623784">
        <w:rPr>
          <w:rFonts w:ascii="Times New Roman" w:hAnsi="Times New Roman"/>
          <w:color w:val="000000"/>
          <w:sz w:val="24"/>
          <w:szCs w:val="24"/>
          <w:lang w:val="ro-MD"/>
        </w:rPr>
        <w:t>activităţile</w:t>
      </w:r>
      <w:proofErr w:type="spellEnd"/>
      <w:r w:rsidRPr="00623784">
        <w:rPr>
          <w:rFonts w:ascii="Times New Roman" w:hAnsi="Times New Roman"/>
          <w:color w:val="000000"/>
          <w:sz w:val="24"/>
          <w:szCs w:val="24"/>
          <w:lang w:val="ro-MD"/>
        </w:rPr>
        <w:t xml:space="preserve"> planificate; </w:t>
      </w:r>
    </w:p>
    <w:p w14:paraId="2FC0A483" w14:textId="2D8C3B63" w:rsidR="00455481" w:rsidRPr="00623784" w:rsidRDefault="00C05CA9" w:rsidP="00B56CF0">
      <w:pPr>
        <w:pStyle w:val="ListParagraph"/>
        <w:numPr>
          <w:ilvl w:val="0"/>
          <w:numId w:val="37"/>
        </w:numPr>
        <w:rPr>
          <w:rFonts w:ascii="Times New Roman" w:hAnsi="Times New Roman"/>
          <w:lang w:val="ro-MD"/>
        </w:rPr>
      </w:pPr>
      <w:r w:rsidRPr="00623784">
        <w:rPr>
          <w:rFonts w:ascii="Times New Roman" w:hAnsi="Times New Roman"/>
          <w:color w:val="000000"/>
          <w:sz w:val="24"/>
          <w:szCs w:val="24"/>
          <w:lang w:val="ro-MD"/>
        </w:rPr>
        <w:t xml:space="preserve">Gradul de inovație </w:t>
      </w:r>
      <w:r w:rsidR="00790BD7" w:rsidRPr="00623784">
        <w:rPr>
          <w:rFonts w:ascii="Times New Roman" w:hAnsi="Times New Roman"/>
          <w:color w:val="000000"/>
          <w:sz w:val="24"/>
          <w:szCs w:val="24"/>
          <w:lang w:val="ro-MD"/>
        </w:rPr>
        <w:t>(pentru</w:t>
      </w:r>
      <w:r w:rsidR="00026223" w:rsidRPr="00623784">
        <w:rPr>
          <w:rFonts w:ascii="Times New Roman" w:hAnsi="Times New Roman"/>
          <w:color w:val="000000"/>
          <w:sz w:val="24"/>
          <w:szCs w:val="24"/>
          <w:lang w:val="ro-MD"/>
        </w:rPr>
        <w:t xml:space="preserve"> subprogramul</w:t>
      </w:r>
      <w:r w:rsidR="00790BD7" w:rsidRPr="00623784">
        <w:rPr>
          <w:rFonts w:ascii="Times New Roman" w:hAnsi="Times New Roman"/>
          <w:color w:val="000000"/>
          <w:sz w:val="24"/>
          <w:szCs w:val="24"/>
          <w:lang w:val="ro-MD"/>
        </w:rPr>
        <w:t xml:space="preserve"> </w:t>
      </w:r>
      <w:r w:rsidR="00790BD7" w:rsidRPr="00623784">
        <w:rPr>
          <w:rFonts w:ascii="Times New Roman" w:hAnsi="Times New Roman"/>
          <w:i/>
          <w:color w:val="000000"/>
          <w:sz w:val="24"/>
          <w:szCs w:val="24"/>
          <w:lang w:val="ro-MD"/>
        </w:rPr>
        <w:t>Proiecte inovative ale diasporei</w:t>
      </w:r>
      <w:r w:rsidR="00790BD7" w:rsidRPr="00623784">
        <w:rPr>
          <w:rFonts w:ascii="Times New Roman" w:hAnsi="Times New Roman"/>
          <w:color w:val="000000"/>
          <w:sz w:val="24"/>
          <w:szCs w:val="24"/>
          <w:lang w:val="ro-MD"/>
        </w:rPr>
        <w:t>);</w:t>
      </w:r>
    </w:p>
    <w:p w14:paraId="24B972B8" w14:textId="29006FE5" w:rsidR="00455481" w:rsidRPr="00623784" w:rsidRDefault="00C05CA9" w:rsidP="00B56CF0">
      <w:pPr>
        <w:pStyle w:val="ListParagraph"/>
        <w:numPr>
          <w:ilvl w:val="0"/>
          <w:numId w:val="37"/>
        </w:numPr>
        <w:rPr>
          <w:rFonts w:ascii="Times New Roman" w:hAnsi="Times New Roman"/>
          <w:lang w:val="ro-MD"/>
        </w:rPr>
      </w:pPr>
      <w:r w:rsidRPr="00623784">
        <w:rPr>
          <w:rFonts w:ascii="Times New Roman" w:hAnsi="Times New Roman"/>
          <w:color w:val="000000"/>
          <w:sz w:val="24"/>
          <w:szCs w:val="24"/>
          <w:lang w:val="ro-MD"/>
        </w:rPr>
        <w:t>C</w:t>
      </w:r>
      <w:r w:rsidR="00790BD7" w:rsidRPr="00623784">
        <w:rPr>
          <w:rFonts w:ascii="Times New Roman" w:hAnsi="Times New Roman"/>
          <w:color w:val="000000"/>
          <w:sz w:val="24"/>
          <w:szCs w:val="24"/>
          <w:lang w:val="ro-MD"/>
        </w:rPr>
        <w:t xml:space="preserve">orespunderea </w:t>
      </w:r>
      <w:r w:rsidR="001B1490" w:rsidRPr="00623784">
        <w:rPr>
          <w:rFonts w:ascii="Times New Roman" w:hAnsi="Times New Roman"/>
          <w:color w:val="000000"/>
          <w:sz w:val="24"/>
          <w:szCs w:val="24"/>
          <w:lang w:val="ro-MD"/>
        </w:rPr>
        <w:t xml:space="preserve">ideii proiectului </w:t>
      </w:r>
      <w:r w:rsidR="00790BD7" w:rsidRPr="00623784">
        <w:rPr>
          <w:rFonts w:ascii="Times New Roman" w:hAnsi="Times New Roman"/>
          <w:color w:val="000000"/>
          <w:sz w:val="24"/>
          <w:szCs w:val="24"/>
          <w:lang w:val="ro-MD"/>
        </w:rPr>
        <w:t xml:space="preserve">unei practici internaționale </w:t>
      </w:r>
      <w:proofErr w:type="spellStart"/>
      <w:r w:rsidR="00790BD7" w:rsidRPr="00623784">
        <w:rPr>
          <w:rFonts w:ascii="Times New Roman" w:hAnsi="Times New Roman"/>
          <w:color w:val="000000"/>
          <w:sz w:val="24"/>
          <w:szCs w:val="24"/>
          <w:lang w:val="ro-MD"/>
        </w:rPr>
        <w:t>replicabile</w:t>
      </w:r>
      <w:proofErr w:type="spellEnd"/>
      <w:r w:rsidR="00E773DF" w:rsidRPr="00623784">
        <w:rPr>
          <w:rFonts w:ascii="Times New Roman" w:hAnsi="Times New Roman"/>
          <w:color w:val="000000"/>
          <w:sz w:val="24"/>
          <w:szCs w:val="24"/>
          <w:lang w:val="ro-MD"/>
        </w:rPr>
        <w:t xml:space="preserve"> (pentru </w:t>
      </w:r>
      <w:r w:rsidR="00E773DF" w:rsidRPr="00623784">
        <w:rPr>
          <w:rFonts w:ascii="Times New Roman" w:hAnsi="Times New Roman"/>
          <w:i/>
          <w:color w:val="000000"/>
          <w:sz w:val="24"/>
          <w:szCs w:val="24"/>
          <w:lang w:val="ro-MD"/>
        </w:rPr>
        <w:t>Proiecte inovative ale diasporei</w:t>
      </w:r>
      <w:r w:rsidR="00E773DF" w:rsidRPr="00623784">
        <w:rPr>
          <w:rFonts w:ascii="Times New Roman" w:hAnsi="Times New Roman"/>
          <w:color w:val="000000"/>
          <w:sz w:val="24"/>
          <w:szCs w:val="24"/>
          <w:lang w:val="ro-MD"/>
        </w:rPr>
        <w:t>)</w:t>
      </w:r>
      <w:r w:rsidR="00790BD7" w:rsidRPr="00623784">
        <w:rPr>
          <w:rFonts w:ascii="Times New Roman" w:hAnsi="Times New Roman"/>
          <w:color w:val="000000"/>
          <w:sz w:val="24"/>
          <w:szCs w:val="24"/>
          <w:lang w:val="ro-MD"/>
        </w:rPr>
        <w:t xml:space="preserve">; </w:t>
      </w:r>
    </w:p>
    <w:p w14:paraId="7B445A34" w14:textId="7E920544" w:rsidR="00455481" w:rsidRPr="00623784" w:rsidRDefault="00790BD7" w:rsidP="00B56CF0">
      <w:pPr>
        <w:pStyle w:val="ListParagraph"/>
        <w:numPr>
          <w:ilvl w:val="0"/>
          <w:numId w:val="37"/>
        </w:numPr>
        <w:rPr>
          <w:rFonts w:ascii="Times New Roman" w:hAnsi="Times New Roman"/>
          <w:lang w:val="ro-MD"/>
        </w:rPr>
      </w:pPr>
      <w:r w:rsidRPr="00623784">
        <w:rPr>
          <w:rFonts w:ascii="Times New Roman" w:hAnsi="Times New Roman"/>
          <w:sz w:val="24"/>
          <w:szCs w:val="24"/>
          <w:lang w:val="ro-MD"/>
        </w:rPr>
        <w:t>Cumularea</w:t>
      </w:r>
      <w:r w:rsidR="00706711" w:rsidRPr="00623784">
        <w:rPr>
          <w:rFonts w:ascii="Times New Roman" w:hAnsi="Times New Roman"/>
          <w:sz w:val="24"/>
          <w:szCs w:val="24"/>
          <w:lang w:val="ro-MD"/>
        </w:rPr>
        <w:t xml:space="preserve"> și transferul</w:t>
      </w:r>
      <w:r w:rsidRPr="00623784">
        <w:rPr>
          <w:rFonts w:ascii="Times New Roman" w:hAnsi="Times New Roman"/>
          <w:sz w:val="24"/>
          <w:szCs w:val="24"/>
          <w:lang w:val="ro-MD"/>
        </w:rPr>
        <w:t xml:space="preserve"> unei experiențe profesionale a </w:t>
      </w:r>
      <w:proofErr w:type="spellStart"/>
      <w:r w:rsidRPr="00623784">
        <w:rPr>
          <w:rFonts w:ascii="Times New Roman" w:hAnsi="Times New Roman"/>
          <w:sz w:val="24"/>
          <w:szCs w:val="24"/>
          <w:lang w:val="ro-MD"/>
        </w:rPr>
        <w:t>aplicantului</w:t>
      </w:r>
      <w:proofErr w:type="spellEnd"/>
      <w:r w:rsidRPr="00623784">
        <w:rPr>
          <w:rFonts w:ascii="Times New Roman" w:hAnsi="Times New Roman"/>
          <w:sz w:val="24"/>
          <w:szCs w:val="24"/>
          <w:lang w:val="ro-MD"/>
        </w:rPr>
        <w:t xml:space="preserve"> (pentru </w:t>
      </w:r>
      <w:r w:rsidRPr="00623784">
        <w:rPr>
          <w:rFonts w:ascii="Times New Roman" w:hAnsi="Times New Roman"/>
          <w:i/>
          <w:sz w:val="24"/>
          <w:szCs w:val="24"/>
          <w:lang w:val="ro-MD"/>
        </w:rPr>
        <w:t>Reîntoarcerea profesională a diasporei</w:t>
      </w:r>
      <w:r w:rsidRPr="00623784">
        <w:rPr>
          <w:rFonts w:ascii="Times New Roman" w:hAnsi="Times New Roman"/>
          <w:sz w:val="24"/>
          <w:szCs w:val="24"/>
          <w:lang w:val="ro-MD"/>
        </w:rPr>
        <w:t>);</w:t>
      </w:r>
    </w:p>
    <w:p w14:paraId="0A141640" w14:textId="5430C91C" w:rsidR="002A4CA5" w:rsidRPr="00623784" w:rsidRDefault="00790BD7" w:rsidP="00B56CF0">
      <w:pPr>
        <w:pStyle w:val="ListParagraph"/>
        <w:numPr>
          <w:ilvl w:val="0"/>
          <w:numId w:val="37"/>
        </w:numPr>
        <w:rPr>
          <w:rFonts w:ascii="Times New Roman" w:hAnsi="Times New Roman"/>
          <w:lang w:val="ro-MD"/>
        </w:rPr>
      </w:pPr>
      <w:r w:rsidRPr="00623784">
        <w:rPr>
          <w:rFonts w:ascii="Times New Roman" w:hAnsi="Times New Roman"/>
          <w:sz w:val="24"/>
          <w:szCs w:val="24"/>
          <w:lang w:val="ro-MD"/>
        </w:rPr>
        <w:t>Relevanța competențelor și abilităților profesionale pentru p</w:t>
      </w:r>
      <w:r w:rsidR="00F8009C" w:rsidRPr="00623784">
        <w:rPr>
          <w:rFonts w:ascii="Times New Roman" w:hAnsi="Times New Roman"/>
          <w:sz w:val="24"/>
          <w:szCs w:val="24"/>
          <w:lang w:val="ro-MD"/>
        </w:rPr>
        <w:t>artenerii din Republica Moldova</w:t>
      </w:r>
      <w:r w:rsidR="00E773DF" w:rsidRPr="00623784">
        <w:rPr>
          <w:rFonts w:ascii="Times New Roman" w:hAnsi="Times New Roman"/>
          <w:sz w:val="24"/>
          <w:szCs w:val="24"/>
          <w:lang w:val="ro-MD"/>
        </w:rPr>
        <w:t xml:space="preserve"> (pentru </w:t>
      </w:r>
      <w:r w:rsidR="00E773DF" w:rsidRPr="00623784">
        <w:rPr>
          <w:rFonts w:ascii="Times New Roman" w:hAnsi="Times New Roman"/>
          <w:i/>
          <w:sz w:val="24"/>
          <w:szCs w:val="24"/>
          <w:lang w:val="ro-MD"/>
        </w:rPr>
        <w:t>Reîntoarcerea profesională a diasporei</w:t>
      </w:r>
      <w:r w:rsidR="00E773DF" w:rsidRPr="00623784">
        <w:rPr>
          <w:rFonts w:ascii="Times New Roman" w:hAnsi="Times New Roman"/>
          <w:sz w:val="24"/>
          <w:szCs w:val="24"/>
          <w:lang w:val="ro-MD"/>
        </w:rPr>
        <w:t>)</w:t>
      </w:r>
      <w:r w:rsidR="00F8009C" w:rsidRPr="00623784">
        <w:rPr>
          <w:rFonts w:ascii="Times New Roman" w:hAnsi="Times New Roman"/>
          <w:sz w:val="24"/>
          <w:szCs w:val="24"/>
          <w:lang w:val="ro-MD"/>
        </w:rPr>
        <w:t>.</w:t>
      </w:r>
    </w:p>
    <w:p w14:paraId="070B8BA9" w14:textId="6E978CB7" w:rsidR="00A1207F" w:rsidRPr="00623784" w:rsidRDefault="00FE37CA" w:rsidP="00FE37CA">
      <w:pPr>
        <w:ind w:left="360" w:hanging="360"/>
        <w:jc w:val="both"/>
        <w:rPr>
          <w:rFonts w:ascii="Times New Roman" w:hAnsi="Times New Roman"/>
          <w:sz w:val="24"/>
          <w:szCs w:val="24"/>
          <w:lang w:val="ro-MD"/>
        </w:rPr>
      </w:pPr>
      <w:r w:rsidRPr="00623784">
        <w:rPr>
          <w:rFonts w:ascii="Times New Roman" w:hAnsi="Times New Roman"/>
          <w:sz w:val="24"/>
          <w:szCs w:val="24"/>
          <w:lang w:val="ro-MD"/>
        </w:rPr>
        <w:lastRenderedPageBreak/>
        <w:t xml:space="preserve">26. </w:t>
      </w:r>
      <w:r w:rsidR="00A1207F" w:rsidRPr="00623784">
        <w:rPr>
          <w:rFonts w:ascii="Times New Roman" w:hAnsi="Times New Roman"/>
          <w:sz w:val="24"/>
          <w:szCs w:val="24"/>
          <w:lang w:val="ro-MD"/>
        </w:rPr>
        <w:t xml:space="preserve">Fiecare membru al comisiei evaluează aplicațiile de proiect completând fișa de evaluare </w:t>
      </w:r>
      <w:r w:rsidR="00A1207F" w:rsidRPr="00623784">
        <w:rPr>
          <w:rFonts w:ascii="Times New Roman" w:hAnsi="Times New Roman"/>
          <w:i/>
          <w:sz w:val="24"/>
          <w:szCs w:val="24"/>
          <w:lang w:val="ro-MD"/>
        </w:rPr>
        <w:t xml:space="preserve">(se anexează </w:t>
      </w:r>
      <w:r w:rsidRPr="00623784">
        <w:rPr>
          <w:rFonts w:ascii="Times New Roman" w:hAnsi="Times New Roman"/>
          <w:i/>
          <w:sz w:val="24"/>
          <w:szCs w:val="24"/>
          <w:lang w:val="ro-MD"/>
        </w:rPr>
        <w:t xml:space="preserve">    </w:t>
      </w:r>
      <w:r w:rsidR="00A1207F" w:rsidRPr="00623784">
        <w:rPr>
          <w:rFonts w:ascii="Times New Roman" w:hAnsi="Times New Roman"/>
          <w:i/>
          <w:sz w:val="24"/>
          <w:szCs w:val="24"/>
          <w:lang w:val="ro-MD"/>
        </w:rPr>
        <w:t>prezentului Regulament)</w:t>
      </w:r>
      <w:r w:rsidR="00A1207F" w:rsidRPr="00623784">
        <w:rPr>
          <w:rFonts w:ascii="Times New Roman" w:hAnsi="Times New Roman"/>
          <w:sz w:val="24"/>
          <w:szCs w:val="24"/>
          <w:lang w:val="ro-MD"/>
        </w:rPr>
        <w:t>.</w:t>
      </w:r>
    </w:p>
    <w:p w14:paraId="7EC1429D" w14:textId="2C6ECCAF" w:rsidR="00A1207F" w:rsidRPr="00623784" w:rsidRDefault="00A1207F" w:rsidP="00FE37CA">
      <w:pPr>
        <w:ind w:left="360"/>
        <w:jc w:val="both"/>
        <w:rPr>
          <w:rFonts w:ascii="Times New Roman" w:hAnsi="Times New Roman"/>
          <w:sz w:val="24"/>
          <w:szCs w:val="24"/>
          <w:lang w:val="ro-MD"/>
        </w:rPr>
      </w:pPr>
      <w:r w:rsidRPr="00623784">
        <w:rPr>
          <w:rFonts w:ascii="Times New Roman" w:hAnsi="Times New Roman"/>
          <w:sz w:val="24"/>
          <w:szCs w:val="24"/>
          <w:lang w:val="ro-MD"/>
        </w:rPr>
        <w:t xml:space="preserve">Punctajul total acumulat de fiecare proiect reprezintă media aritmetică a punctajelor acordate de către </w:t>
      </w:r>
      <w:r w:rsidR="006C3359" w:rsidRPr="00623784">
        <w:rPr>
          <w:rFonts w:ascii="Times New Roman" w:hAnsi="Times New Roman"/>
          <w:sz w:val="24"/>
          <w:szCs w:val="24"/>
          <w:lang w:val="ro-MD"/>
        </w:rPr>
        <w:t xml:space="preserve">toți </w:t>
      </w:r>
      <w:r w:rsidRPr="00623784">
        <w:rPr>
          <w:rFonts w:ascii="Times New Roman" w:hAnsi="Times New Roman"/>
          <w:sz w:val="24"/>
          <w:szCs w:val="24"/>
          <w:lang w:val="ro-MD"/>
        </w:rPr>
        <w:t>membrii comisiei.</w:t>
      </w:r>
    </w:p>
    <w:p w14:paraId="1F163280" w14:textId="53382BCD" w:rsidR="002A1A8C" w:rsidRPr="00623784" w:rsidRDefault="002A1A8C" w:rsidP="00B56CF0">
      <w:pPr>
        <w:spacing w:after="0" w:line="240" w:lineRule="auto"/>
        <w:contextualSpacing/>
        <w:jc w:val="both"/>
        <w:rPr>
          <w:rFonts w:ascii="Times New Roman" w:hAnsi="Times New Roman"/>
          <w:color w:val="000000"/>
          <w:sz w:val="24"/>
          <w:szCs w:val="24"/>
          <w:lang w:val="ro-MD" w:eastAsia="ru-RU"/>
        </w:rPr>
      </w:pPr>
    </w:p>
    <w:p w14:paraId="617A4262" w14:textId="5A6E8A34" w:rsidR="00B91D99" w:rsidRPr="00623784" w:rsidRDefault="00AB12CC">
      <w:pPr>
        <w:spacing w:after="60" w:line="240" w:lineRule="auto"/>
        <w:ind w:left="426" w:hanging="426"/>
        <w:jc w:val="both"/>
        <w:rPr>
          <w:rFonts w:ascii="Times New Roman" w:hAnsi="Times New Roman"/>
          <w:color w:val="000000"/>
          <w:sz w:val="24"/>
          <w:szCs w:val="24"/>
          <w:lang w:val="ro-MD" w:eastAsia="ru-RU"/>
        </w:rPr>
      </w:pPr>
      <w:r w:rsidRPr="00623784">
        <w:rPr>
          <w:rFonts w:ascii="Times New Roman" w:hAnsi="Times New Roman"/>
          <w:sz w:val="24"/>
          <w:szCs w:val="24"/>
          <w:lang w:val="ro-MD"/>
        </w:rPr>
        <w:t>2</w:t>
      </w:r>
      <w:r w:rsidR="006121CD" w:rsidRPr="00623784">
        <w:rPr>
          <w:rFonts w:ascii="Times New Roman" w:hAnsi="Times New Roman"/>
          <w:sz w:val="24"/>
          <w:szCs w:val="24"/>
          <w:lang w:val="ro-MD"/>
        </w:rPr>
        <w:t>7.</w:t>
      </w:r>
      <w:r w:rsidRPr="00623784">
        <w:rPr>
          <w:rFonts w:ascii="Times New Roman" w:hAnsi="Times New Roman"/>
          <w:sz w:val="24"/>
          <w:szCs w:val="24"/>
          <w:lang w:val="ro-MD"/>
        </w:rPr>
        <w:t xml:space="preserve"> </w:t>
      </w:r>
      <w:bookmarkStart w:id="3" w:name="_Hlk4745316"/>
      <w:r w:rsidRPr="00623784">
        <w:rPr>
          <w:rFonts w:ascii="Times New Roman" w:hAnsi="Times New Roman"/>
          <w:color w:val="000000"/>
          <w:sz w:val="24"/>
          <w:szCs w:val="24"/>
          <w:lang w:val="ro-MD" w:eastAsia="ru-RU"/>
        </w:rPr>
        <w:t xml:space="preserve">Lista finală a proiectelor selectate pentru finanțare </w:t>
      </w:r>
      <w:r w:rsidRPr="00623784">
        <w:rPr>
          <w:rFonts w:ascii="Times New Roman" w:hAnsi="Times New Roman"/>
          <w:color w:val="000000"/>
          <w:sz w:val="24"/>
          <w:szCs w:val="24"/>
          <w:lang w:val="ro-MD"/>
        </w:rPr>
        <w:t>se publică pe site-ul Biroului relații cu diaspora, în termen de 30 zile de la data expirării termenului pentru depunerea dosarelor pentru concurs.</w:t>
      </w:r>
      <w:r w:rsidRPr="00623784">
        <w:rPr>
          <w:rFonts w:ascii="Times New Roman" w:hAnsi="Times New Roman"/>
          <w:color w:val="000000"/>
          <w:sz w:val="24"/>
          <w:szCs w:val="24"/>
          <w:lang w:val="ro-MD" w:eastAsia="ru-RU"/>
        </w:rPr>
        <w:t xml:space="preserve"> Adițional, </w:t>
      </w:r>
      <w:proofErr w:type="spellStart"/>
      <w:r w:rsidRPr="00623784">
        <w:rPr>
          <w:rFonts w:ascii="Times New Roman" w:hAnsi="Times New Roman"/>
          <w:color w:val="000000"/>
          <w:sz w:val="24"/>
          <w:szCs w:val="24"/>
          <w:lang w:val="ro-MD" w:eastAsia="ru-RU"/>
        </w:rPr>
        <w:t>aplicanții</w:t>
      </w:r>
      <w:proofErr w:type="spellEnd"/>
      <w:r w:rsidRPr="00623784">
        <w:rPr>
          <w:rFonts w:ascii="Times New Roman" w:hAnsi="Times New Roman"/>
          <w:color w:val="000000"/>
          <w:sz w:val="24"/>
          <w:szCs w:val="24"/>
          <w:lang w:val="ro-MD" w:eastAsia="ru-RU"/>
        </w:rPr>
        <w:t xml:space="preserve"> vor fi informați despre rezultate </w:t>
      </w:r>
      <w:r w:rsidR="0011329A" w:rsidRPr="00623784">
        <w:rPr>
          <w:rFonts w:ascii="Times New Roman" w:hAnsi="Times New Roman"/>
          <w:color w:val="000000"/>
          <w:sz w:val="24"/>
          <w:szCs w:val="24"/>
          <w:lang w:val="ro-MD" w:eastAsia="ru-RU"/>
        </w:rPr>
        <w:t xml:space="preserve">la adresa </w:t>
      </w:r>
      <w:r w:rsidR="00287664" w:rsidRPr="00623784">
        <w:rPr>
          <w:rFonts w:ascii="Times New Roman" w:hAnsi="Times New Roman"/>
          <w:color w:val="000000"/>
          <w:sz w:val="24"/>
          <w:szCs w:val="24"/>
          <w:lang w:val="ro-MD" w:eastAsia="ru-RU"/>
        </w:rPr>
        <w:t xml:space="preserve">electronică, indicată  în </w:t>
      </w:r>
      <w:r w:rsidR="0011329A" w:rsidRPr="00623784">
        <w:rPr>
          <w:rFonts w:ascii="Times New Roman" w:hAnsi="Times New Roman"/>
          <w:color w:val="000000"/>
          <w:sz w:val="24"/>
          <w:szCs w:val="24"/>
          <w:lang w:val="ro-MD" w:eastAsia="ru-RU"/>
        </w:rPr>
        <w:t xml:space="preserve">dosarul </w:t>
      </w:r>
      <w:r w:rsidR="00BF6682" w:rsidRPr="00623784">
        <w:rPr>
          <w:rFonts w:ascii="Times New Roman" w:hAnsi="Times New Roman"/>
          <w:color w:val="000000"/>
          <w:sz w:val="24"/>
          <w:szCs w:val="24"/>
          <w:lang w:val="ro-MD" w:eastAsia="ru-RU"/>
        </w:rPr>
        <w:t>de concurs</w:t>
      </w:r>
      <w:r w:rsidRPr="00623784">
        <w:rPr>
          <w:rFonts w:ascii="Times New Roman" w:hAnsi="Times New Roman"/>
          <w:color w:val="000000"/>
          <w:sz w:val="24"/>
          <w:szCs w:val="24"/>
          <w:lang w:val="ro-MD" w:eastAsia="ru-RU"/>
        </w:rPr>
        <w:t xml:space="preserve">.  </w:t>
      </w:r>
      <w:r w:rsidR="00287664" w:rsidRPr="00623784">
        <w:rPr>
          <w:rFonts w:ascii="Times New Roman" w:hAnsi="Times New Roman"/>
          <w:color w:val="000000"/>
          <w:sz w:val="24"/>
          <w:szCs w:val="24"/>
          <w:lang w:val="ro-MD" w:eastAsia="ru-RU"/>
        </w:rPr>
        <w:t xml:space="preserve"> </w:t>
      </w:r>
    </w:p>
    <w:p w14:paraId="605FE7AF" w14:textId="038AC9E3" w:rsidR="00BC5C76" w:rsidRPr="00623784" w:rsidRDefault="003D2880" w:rsidP="00DD5962">
      <w:pPr>
        <w:spacing w:before="240" w:after="0" w:line="240" w:lineRule="auto"/>
        <w:ind w:left="360" w:hanging="360"/>
        <w:jc w:val="both"/>
        <w:rPr>
          <w:rFonts w:ascii="Times New Roman" w:hAnsi="Times New Roman"/>
          <w:bCs/>
          <w:color w:val="000000"/>
          <w:sz w:val="24"/>
          <w:szCs w:val="24"/>
          <w:lang w:val="ro-MD"/>
        </w:rPr>
      </w:pPr>
      <w:r w:rsidRPr="00623784">
        <w:rPr>
          <w:rFonts w:ascii="Times New Roman" w:hAnsi="Times New Roman"/>
          <w:b/>
          <w:color w:val="000000"/>
          <w:sz w:val="24"/>
          <w:szCs w:val="24"/>
          <w:lang w:val="ro-MD"/>
        </w:rPr>
        <w:t>28</w:t>
      </w:r>
      <w:r w:rsidRPr="00623784">
        <w:rPr>
          <w:rFonts w:ascii="Times New Roman" w:hAnsi="Times New Roman"/>
          <w:bCs/>
          <w:color w:val="000000"/>
          <w:sz w:val="24"/>
          <w:szCs w:val="24"/>
          <w:lang w:val="ro-MD"/>
        </w:rPr>
        <w:t xml:space="preserve">. </w:t>
      </w:r>
      <w:r w:rsidR="00BC5C76" w:rsidRPr="00623784">
        <w:rPr>
          <w:rFonts w:ascii="Times New Roman" w:hAnsi="Times New Roman"/>
          <w:bCs/>
          <w:color w:val="000000"/>
          <w:sz w:val="24"/>
          <w:szCs w:val="24"/>
          <w:lang w:val="ro-MD"/>
        </w:rPr>
        <w:t>Beneficiarii de granturi selectați vor prezenta Cancelariei de Stat, în termen de 15 zile după anunțarea rezultatelor concursului, copia certificatului privind deținerea unui cont bancar</w:t>
      </w:r>
      <w:r w:rsidR="00B41F41" w:rsidRPr="00623784">
        <w:rPr>
          <w:rFonts w:ascii="Times New Roman" w:hAnsi="Times New Roman"/>
          <w:bCs/>
          <w:color w:val="000000"/>
          <w:sz w:val="24"/>
          <w:szCs w:val="24"/>
          <w:lang w:val="ro-MD"/>
        </w:rPr>
        <w:t xml:space="preserve"> în Republica Moldova de către acesta sau de către reprezentantul prin procură.</w:t>
      </w:r>
    </w:p>
    <w:p w14:paraId="29D3542D" w14:textId="77CF03C0" w:rsidR="00360471" w:rsidRPr="00623784" w:rsidRDefault="003D2880" w:rsidP="00DD5962">
      <w:pPr>
        <w:spacing w:before="240" w:after="0" w:line="240" w:lineRule="auto"/>
        <w:ind w:left="450" w:hanging="450"/>
        <w:jc w:val="both"/>
        <w:rPr>
          <w:rFonts w:ascii="Times New Roman" w:hAnsi="Times New Roman"/>
          <w:bCs/>
          <w:color w:val="000000"/>
          <w:sz w:val="24"/>
          <w:szCs w:val="24"/>
          <w:lang w:val="ro-MD"/>
        </w:rPr>
      </w:pPr>
      <w:r w:rsidRPr="00623784">
        <w:rPr>
          <w:rFonts w:ascii="Times New Roman" w:hAnsi="Times New Roman"/>
          <w:bCs/>
          <w:color w:val="000000"/>
          <w:sz w:val="24"/>
          <w:szCs w:val="24"/>
          <w:lang w:val="ro-MD"/>
        </w:rPr>
        <w:t xml:space="preserve">29. </w:t>
      </w:r>
      <w:r w:rsidR="0011329A" w:rsidRPr="00623784">
        <w:rPr>
          <w:rFonts w:ascii="Times New Roman" w:hAnsi="Times New Roman"/>
          <w:bCs/>
          <w:color w:val="000000"/>
          <w:sz w:val="24"/>
          <w:szCs w:val="24"/>
          <w:lang w:val="ro-MD"/>
        </w:rPr>
        <w:t>Biroul relații cu diaspora</w:t>
      </w:r>
      <w:r w:rsidR="00B56CF0" w:rsidRPr="00623784">
        <w:rPr>
          <w:rFonts w:ascii="Times New Roman" w:hAnsi="Times New Roman"/>
          <w:bCs/>
          <w:color w:val="000000"/>
          <w:sz w:val="24"/>
          <w:szCs w:val="24"/>
          <w:lang w:val="ro-MD"/>
        </w:rPr>
        <w:t xml:space="preserve"> </w:t>
      </w:r>
      <w:r w:rsidR="00360471" w:rsidRPr="00623784">
        <w:rPr>
          <w:rFonts w:ascii="Times New Roman" w:hAnsi="Times New Roman"/>
          <w:bCs/>
          <w:color w:val="000000"/>
          <w:sz w:val="24"/>
          <w:szCs w:val="24"/>
          <w:lang w:val="ro-MD"/>
        </w:rPr>
        <w:t xml:space="preserve">va asigura desfășurarea </w:t>
      </w:r>
      <w:r w:rsidR="0084086E" w:rsidRPr="00623784">
        <w:rPr>
          <w:rFonts w:ascii="Times New Roman" w:hAnsi="Times New Roman"/>
          <w:bCs/>
          <w:color w:val="000000"/>
          <w:sz w:val="24"/>
          <w:szCs w:val="24"/>
          <w:lang w:val="ro-MD"/>
        </w:rPr>
        <w:t xml:space="preserve">unei sesiuni de </w:t>
      </w:r>
      <w:r w:rsidR="00026223" w:rsidRPr="00623784">
        <w:rPr>
          <w:rFonts w:ascii="Times New Roman" w:hAnsi="Times New Roman"/>
          <w:bCs/>
          <w:color w:val="000000"/>
          <w:sz w:val="24"/>
          <w:szCs w:val="24"/>
          <w:lang w:val="ro-MD"/>
        </w:rPr>
        <w:t>informare/</w:t>
      </w:r>
      <w:r w:rsidR="0084086E" w:rsidRPr="00623784">
        <w:rPr>
          <w:rFonts w:ascii="Times New Roman" w:hAnsi="Times New Roman"/>
          <w:bCs/>
          <w:color w:val="000000"/>
          <w:sz w:val="24"/>
          <w:szCs w:val="24"/>
          <w:lang w:val="ro-MD"/>
        </w:rPr>
        <w:t>consultații</w:t>
      </w:r>
      <w:r w:rsidR="00360471" w:rsidRPr="00623784">
        <w:rPr>
          <w:rFonts w:ascii="Times New Roman" w:hAnsi="Times New Roman"/>
          <w:bCs/>
          <w:color w:val="000000"/>
          <w:sz w:val="24"/>
          <w:szCs w:val="24"/>
          <w:lang w:val="ro-MD"/>
        </w:rPr>
        <w:t xml:space="preserve"> online pentru b</w:t>
      </w:r>
      <w:r w:rsidR="00650A3B" w:rsidRPr="00623784">
        <w:rPr>
          <w:rFonts w:ascii="Times New Roman" w:hAnsi="Times New Roman"/>
          <w:bCs/>
          <w:color w:val="000000"/>
          <w:sz w:val="24"/>
          <w:szCs w:val="24"/>
          <w:lang w:val="ro-MD"/>
        </w:rPr>
        <w:t xml:space="preserve">eneficiarii de granturi </w:t>
      </w:r>
      <w:r w:rsidR="00360471" w:rsidRPr="00623784">
        <w:rPr>
          <w:rFonts w:ascii="Times New Roman" w:hAnsi="Times New Roman"/>
          <w:bCs/>
          <w:color w:val="000000"/>
          <w:sz w:val="24"/>
          <w:szCs w:val="24"/>
          <w:lang w:val="ro-MD"/>
        </w:rPr>
        <w:t xml:space="preserve">selectați de </w:t>
      </w:r>
      <w:r w:rsidR="00B56CF0" w:rsidRPr="00623784">
        <w:rPr>
          <w:rFonts w:ascii="Times New Roman" w:hAnsi="Times New Roman"/>
          <w:bCs/>
          <w:color w:val="000000"/>
          <w:sz w:val="24"/>
          <w:szCs w:val="24"/>
          <w:lang w:val="ro-MD"/>
        </w:rPr>
        <w:t>c</w:t>
      </w:r>
      <w:r w:rsidR="008E2CE4" w:rsidRPr="00623784">
        <w:rPr>
          <w:rFonts w:ascii="Times New Roman" w:hAnsi="Times New Roman"/>
          <w:bCs/>
          <w:color w:val="000000"/>
          <w:sz w:val="24"/>
          <w:szCs w:val="24"/>
          <w:lang w:val="ro-MD"/>
        </w:rPr>
        <w:t>omisie</w:t>
      </w:r>
      <w:r w:rsidR="00360471" w:rsidRPr="00623784">
        <w:rPr>
          <w:rFonts w:ascii="Times New Roman" w:hAnsi="Times New Roman"/>
          <w:bCs/>
          <w:color w:val="000000"/>
          <w:sz w:val="24"/>
          <w:szCs w:val="24"/>
          <w:lang w:val="ro-MD"/>
        </w:rPr>
        <w:t xml:space="preserve">. </w:t>
      </w:r>
      <w:r w:rsidR="0084086E" w:rsidRPr="00623784">
        <w:rPr>
          <w:rFonts w:ascii="Times New Roman" w:hAnsi="Times New Roman"/>
          <w:bCs/>
          <w:color w:val="000000"/>
          <w:sz w:val="24"/>
          <w:szCs w:val="24"/>
          <w:lang w:val="ro-MD"/>
        </w:rPr>
        <w:t xml:space="preserve"> </w:t>
      </w:r>
    </w:p>
    <w:p w14:paraId="206811E3" w14:textId="77777777" w:rsidR="00360471" w:rsidRPr="00623784" w:rsidRDefault="00360471">
      <w:pPr>
        <w:spacing w:after="60" w:line="240" w:lineRule="auto"/>
        <w:ind w:left="426" w:hanging="426"/>
        <w:jc w:val="both"/>
        <w:rPr>
          <w:rFonts w:ascii="Times New Roman" w:hAnsi="Times New Roman"/>
          <w:bCs/>
          <w:color w:val="000000"/>
          <w:sz w:val="24"/>
          <w:szCs w:val="24"/>
          <w:lang w:val="ro-MD" w:eastAsia="ru-RU"/>
        </w:rPr>
      </w:pPr>
    </w:p>
    <w:bookmarkEnd w:id="3"/>
    <w:p w14:paraId="2A518D2F" w14:textId="3D1023FC" w:rsidR="00B91D99" w:rsidRPr="00623784" w:rsidRDefault="003D2880">
      <w:pPr>
        <w:spacing w:after="0" w:line="240" w:lineRule="auto"/>
        <w:ind w:left="426" w:hanging="426"/>
        <w:jc w:val="both"/>
        <w:rPr>
          <w:rFonts w:ascii="Times New Roman" w:hAnsi="Times New Roman"/>
          <w:color w:val="000000"/>
          <w:sz w:val="24"/>
          <w:szCs w:val="24"/>
          <w:lang w:val="ro-MD" w:eastAsia="ru-RU"/>
        </w:rPr>
      </w:pPr>
      <w:r w:rsidRPr="00623784">
        <w:rPr>
          <w:rFonts w:ascii="Times New Roman" w:hAnsi="Times New Roman"/>
          <w:color w:val="000000"/>
          <w:sz w:val="24"/>
          <w:szCs w:val="24"/>
          <w:lang w:val="ro-MD" w:eastAsia="ru-RU"/>
        </w:rPr>
        <w:t>30</w:t>
      </w:r>
      <w:r w:rsidR="00AB12CC" w:rsidRPr="00623784">
        <w:rPr>
          <w:rFonts w:ascii="Times New Roman" w:hAnsi="Times New Roman"/>
          <w:color w:val="000000"/>
          <w:sz w:val="24"/>
          <w:szCs w:val="24"/>
          <w:lang w:val="ro-MD" w:eastAsia="ru-RU"/>
        </w:rPr>
        <w:t xml:space="preserve">. </w:t>
      </w:r>
      <w:proofErr w:type="spellStart"/>
      <w:r w:rsidR="00AB12CC" w:rsidRPr="00623784">
        <w:rPr>
          <w:rFonts w:ascii="Times New Roman" w:hAnsi="Times New Roman"/>
          <w:color w:val="000000"/>
          <w:sz w:val="24"/>
          <w:szCs w:val="24"/>
          <w:lang w:val="ro-MD" w:eastAsia="ru-RU"/>
        </w:rPr>
        <w:t>Aplicanții</w:t>
      </w:r>
      <w:proofErr w:type="spellEnd"/>
      <w:r w:rsidR="00AB12CC" w:rsidRPr="00623784">
        <w:rPr>
          <w:rFonts w:ascii="Times New Roman" w:hAnsi="Times New Roman"/>
          <w:color w:val="000000"/>
          <w:sz w:val="24"/>
          <w:szCs w:val="24"/>
          <w:lang w:val="ro-MD"/>
        </w:rPr>
        <w:t xml:space="preserve"> </w:t>
      </w:r>
      <w:r w:rsidR="0011329A" w:rsidRPr="00623784">
        <w:rPr>
          <w:rFonts w:ascii="Times New Roman" w:hAnsi="Times New Roman"/>
          <w:color w:val="000000"/>
          <w:sz w:val="24"/>
          <w:szCs w:val="24"/>
          <w:lang w:val="ro-MD"/>
        </w:rPr>
        <w:t xml:space="preserve">care nu au fost selectați </w:t>
      </w:r>
      <w:r w:rsidR="00AB12CC" w:rsidRPr="00623784">
        <w:rPr>
          <w:rFonts w:ascii="Times New Roman" w:hAnsi="Times New Roman"/>
          <w:color w:val="000000"/>
          <w:sz w:val="24"/>
          <w:szCs w:val="24"/>
          <w:lang w:val="ro-MD"/>
        </w:rPr>
        <w:t xml:space="preserve">au dreptul să formuleze </w:t>
      </w:r>
      <w:r w:rsidR="004D2889" w:rsidRPr="00623784">
        <w:rPr>
          <w:rFonts w:ascii="Times New Roman" w:hAnsi="Times New Roman"/>
          <w:color w:val="000000"/>
          <w:sz w:val="24"/>
          <w:szCs w:val="24"/>
          <w:lang w:val="ro-MD"/>
        </w:rPr>
        <w:t>contestații</w:t>
      </w:r>
      <w:r w:rsidR="00AB12CC" w:rsidRPr="00623784">
        <w:rPr>
          <w:rFonts w:ascii="Times New Roman" w:hAnsi="Times New Roman"/>
          <w:color w:val="000000"/>
          <w:sz w:val="24"/>
          <w:szCs w:val="24"/>
          <w:lang w:val="ro-MD"/>
        </w:rPr>
        <w:t xml:space="preserve"> în conformitate cu prevederile din Legea nr.793 din 10.02.2000 </w:t>
      </w:r>
      <w:r w:rsidR="004D2889" w:rsidRPr="00623784">
        <w:rPr>
          <w:rFonts w:ascii="Times New Roman" w:hAnsi="Times New Roman"/>
          <w:color w:val="000000"/>
          <w:sz w:val="24"/>
          <w:szCs w:val="24"/>
          <w:lang w:val="ro-MD"/>
        </w:rPr>
        <w:t>cu privire la contenciosul</w:t>
      </w:r>
      <w:r w:rsidR="00AB12CC" w:rsidRPr="00623784">
        <w:rPr>
          <w:rFonts w:ascii="Times New Roman" w:hAnsi="Times New Roman"/>
          <w:color w:val="000000"/>
          <w:sz w:val="24"/>
          <w:szCs w:val="24"/>
          <w:lang w:val="ro-MD"/>
        </w:rPr>
        <w:t xml:space="preserve"> administrativ, în termen legal de 30 zile</w:t>
      </w:r>
      <w:r w:rsidR="00026223" w:rsidRPr="00623784">
        <w:rPr>
          <w:rFonts w:ascii="Times New Roman" w:hAnsi="Times New Roman"/>
          <w:color w:val="000000"/>
          <w:sz w:val="24"/>
          <w:szCs w:val="24"/>
          <w:lang w:val="ro-MD"/>
        </w:rPr>
        <w:t xml:space="preserve"> de la data anun</w:t>
      </w:r>
      <w:r w:rsidR="00706711" w:rsidRPr="00623784">
        <w:rPr>
          <w:rFonts w:ascii="Times New Roman" w:hAnsi="Times New Roman"/>
          <w:color w:val="000000"/>
          <w:sz w:val="24"/>
          <w:szCs w:val="24"/>
          <w:lang w:val="ro-MD"/>
        </w:rPr>
        <w:t>ță</w:t>
      </w:r>
      <w:r w:rsidR="00026223" w:rsidRPr="00623784">
        <w:rPr>
          <w:rFonts w:ascii="Times New Roman" w:hAnsi="Times New Roman"/>
          <w:color w:val="000000"/>
          <w:sz w:val="24"/>
          <w:szCs w:val="24"/>
          <w:lang w:val="ro-MD"/>
        </w:rPr>
        <w:t>rii/public</w:t>
      </w:r>
      <w:r w:rsidR="00706711" w:rsidRPr="00623784">
        <w:rPr>
          <w:rFonts w:ascii="Times New Roman" w:hAnsi="Times New Roman"/>
          <w:color w:val="000000"/>
          <w:sz w:val="24"/>
          <w:szCs w:val="24"/>
          <w:lang w:val="ro-MD"/>
        </w:rPr>
        <w:t>ă</w:t>
      </w:r>
      <w:r w:rsidR="00026223" w:rsidRPr="00623784">
        <w:rPr>
          <w:rFonts w:ascii="Times New Roman" w:hAnsi="Times New Roman"/>
          <w:color w:val="000000"/>
          <w:sz w:val="24"/>
          <w:szCs w:val="24"/>
          <w:lang w:val="ro-MD"/>
        </w:rPr>
        <w:t>rii rezultatelor</w:t>
      </w:r>
      <w:r w:rsidR="00AB12CC" w:rsidRPr="00623784">
        <w:rPr>
          <w:rFonts w:ascii="Times New Roman" w:hAnsi="Times New Roman"/>
          <w:color w:val="000000"/>
          <w:sz w:val="24"/>
          <w:szCs w:val="24"/>
          <w:lang w:val="ro-MD"/>
        </w:rPr>
        <w:t>.</w:t>
      </w:r>
    </w:p>
    <w:p w14:paraId="15A206EA" w14:textId="77777777" w:rsidR="00B91D99" w:rsidRPr="00623784" w:rsidRDefault="00B91D99">
      <w:pPr>
        <w:spacing w:after="0" w:line="240" w:lineRule="auto"/>
        <w:jc w:val="both"/>
        <w:rPr>
          <w:rFonts w:ascii="Times New Roman" w:hAnsi="Times New Roman"/>
          <w:b/>
          <w:sz w:val="24"/>
          <w:szCs w:val="24"/>
          <w:lang w:val="ro-MD"/>
        </w:rPr>
      </w:pPr>
    </w:p>
    <w:p w14:paraId="03EFF363" w14:textId="541916FB" w:rsidR="00B91D99" w:rsidRPr="00623784" w:rsidRDefault="00AB12CC">
      <w:pPr>
        <w:spacing w:after="0" w:line="240" w:lineRule="auto"/>
        <w:jc w:val="center"/>
        <w:rPr>
          <w:rFonts w:ascii="Times New Roman" w:hAnsi="Times New Roman"/>
          <w:b/>
          <w:bCs/>
          <w:color w:val="000000"/>
          <w:sz w:val="24"/>
          <w:szCs w:val="24"/>
          <w:lang w:val="ro-MD"/>
        </w:rPr>
      </w:pPr>
      <w:r w:rsidRPr="00623784">
        <w:rPr>
          <w:rFonts w:ascii="Times New Roman" w:hAnsi="Times New Roman"/>
          <w:b/>
          <w:bCs/>
          <w:color w:val="000000"/>
          <w:sz w:val="24"/>
          <w:szCs w:val="24"/>
          <w:lang w:val="ro-MD"/>
        </w:rPr>
        <w:t xml:space="preserve">Capitolul III. Implementarea proiectelor </w:t>
      </w:r>
      <w:r w:rsidR="0011329A" w:rsidRPr="00623784">
        <w:rPr>
          <w:rFonts w:ascii="Times New Roman" w:hAnsi="Times New Roman"/>
          <w:b/>
          <w:bCs/>
          <w:color w:val="000000"/>
          <w:sz w:val="24"/>
          <w:szCs w:val="24"/>
          <w:lang w:val="ro-MD"/>
        </w:rPr>
        <w:t xml:space="preserve">selectate </w:t>
      </w:r>
      <w:r w:rsidRPr="00623784">
        <w:rPr>
          <w:rFonts w:ascii="Times New Roman" w:hAnsi="Times New Roman"/>
          <w:b/>
          <w:bCs/>
          <w:color w:val="000000"/>
          <w:sz w:val="24"/>
          <w:szCs w:val="24"/>
          <w:lang w:val="ro-MD"/>
        </w:rPr>
        <w:br/>
      </w:r>
      <w:proofErr w:type="spellStart"/>
      <w:r w:rsidRPr="00623784">
        <w:rPr>
          <w:rFonts w:ascii="Times New Roman" w:hAnsi="Times New Roman"/>
          <w:b/>
          <w:bCs/>
          <w:color w:val="000000"/>
          <w:sz w:val="24"/>
          <w:szCs w:val="24"/>
          <w:lang w:val="ro-MD"/>
        </w:rPr>
        <w:t>Secţiunea</w:t>
      </w:r>
      <w:proofErr w:type="spellEnd"/>
      <w:r w:rsidRPr="00623784">
        <w:rPr>
          <w:rFonts w:ascii="Times New Roman" w:hAnsi="Times New Roman"/>
          <w:b/>
          <w:bCs/>
          <w:color w:val="000000"/>
          <w:sz w:val="24"/>
          <w:szCs w:val="24"/>
          <w:lang w:val="ro-MD"/>
        </w:rPr>
        <w:t xml:space="preserve"> 1. Încheierea contractului de </w:t>
      </w:r>
      <w:r w:rsidR="00DC40E7" w:rsidRPr="00623784">
        <w:rPr>
          <w:rFonts w:ascii="Times New Roman" w:hAnsi="Times New Roman"/>
          <w:b/>
          <w:bCs/>
          <w:color w:val="000000"/>
          <w:sz w:val="24"/>
          <w:szCs w:val="24"/>
          <w:lang w:val="ro-MD"/>
        </w:rPr>
        <w:t xml:space="preserve">grant </w:t>
      </w:r>
    </w:p>
    <w:p w14:paraId="2758CF2B" w14:textId="77777777" w:rsidR="00B91D99" w:rsidRPr="00623784" w:rsidRDefault="00B91D99">
      <w:pPr>
        <w:spacing w:after="0" w:line="240" w:lineRule="auto"/>
        <w:jc w:val="center"/>
        <w:rPr>
          <w:rFonts w:ascii="Times New Roman" w:hAnsi="Times New Roman"/>
          <w:b/>
          <w:sz w:val="24"/>
          <w:szCs w:val="24"/>
          <w:lang w:val="ro-MD"/>
        </w:rPr>
      </w:pPr>
    </w:p>
    <w:p w14:paraId="151072ED" w14:textId="5967EE10" w:rsidR="00B91D99" w:rsidRPr="00623784" w:rsidRDefault="003D2880">
      <w:pPr>
        <w:spacing w:after="0" w:line="240" w:lineRule="auto"/>
        <w:ind w:left="426" w:hanging="426"/>
        <w:jc w:val="both"/>
        <w:rPr>
          <w:rFonts w:ascii="Times New Roman" w:hAnsi="Times New Roman"/>
          <w:color w:val="000000"/>
          <w:sz w:val="24"/>
          <w:szCs w:val="24"/>
          <w:lang w:val="ro-MD"/>
        </w:rPr>
      </w:pPr>
      <w:r w:rsidRPr="00623784">
        <w:rPr>
          <w:rFonts w:ascii="Times New Roman" w:hAnsi="Times New Roman"/>
          <w:color w:val="000000"/>
          <w:sz w:val="24"/>
          <w:szCs w:val="24"/>
          <w:lang w:val="ro-MD"/>
        </w:rPr>
        <w:t>31</w:t>
      </w:r>
      <w:r w:rsidR="00121870" w:rsidRPr="00623784">
        <w:rPr>
          <w:rFonts w:ascii="Times New Roman" w:hAnsi="Times New Roman"/>
          <w:color w:val="000000"/>
          <w:sz w:val="24"/>
          <w:szCs w:val="24"/>
          <w:lang w:val="ro-MD"/>
        </w:rPr>
        <w:t xml:space="preserve">. </w:t>
      </w:r>
      <w:r w:rsidR="00AB12CC" w:rsidRPr="00623784">
        <w:rPr>
          <w:rFonts w:ascii="Times New Roman" w:hAnsi="Times New Roman"/>
          <w:color w:val="000000"/>
          <w:sz w:val="24"/>
          <w:szCs w:val="24"/>
          <w:lang w:val="ro-MD"/>
        </w:rPr>
        <w:t>Finanțarea proiectelor selectate se efectuează în baza unui contract de grant.</w:t>
      </w:r>
    </w:p>
    <w:p w14:paraId="63DC05E2" w14:textId="0324C05F" w:rsidR="00121870" w:rsidRPr="00623784" w:rsidRDefault="00AB12CC" w:rsidP="00121870">
      <w:pPr>
        <w:spacing w:before="240" w:after="0" w:line="240" w:lineRule="auto"/>
        <w:ind w:left="426" w:hanging="426"/>
        <w:jc w:val="both"/>
        <w:rPr>
          <w:rFonts w:ascii="Times New Roman" w:hAnsi="Times New Roman"/>
          <w:color w:val="000000"/>
          <w:sz w:val="24"/>
          <w:szCs w:val="24"/>
          <w:lang w:val="ro-MD"/>
        </w:rPr>
      </w:pPr>
      <w:r w:rsidRPr="00623784">
        <w:rPr>
          <w:rFonts w:ascii="Times New Roman" w:hAnsi="Times New Roman"/>
          <w:color w:val="000000"/>
          <w:sz w:val="24"/>
          <w:szCs w:val="24"/>
          <w:lang w:val="ro-MD"/>
        </w:rPr>
        <w:t>3</w:t>
      </w:r>
      <w:r w:rsidR="003D2880" w:rsidRPr="00623784">
        <w:rPr>
          <w:rFonts w:ascii="Times New Roman" w:hAnsi="Times New Roman"/>
          <w:color w:val="000000"/>
          <w:sz w:val="24"/>
          <w:szCs w:val="24"/>
          <w:lang w:val="ro-MD"/>
        </w:rPr>
        <w:t>2</w:t>
      </w:r>
      <w:r w:rsidRPr="00623784">
        <w:rPr>
          <w:rFonts w:ascii="Times New Roman" w:hAnsi="Times New Roman"/>
          <w:color w:val="000000"/>
          <w:sz w:val="24"/>
          <w:szCs w:val="24"/>
          <w:lang w:val="ro-MD"/>
        </w:rPr>
        <w:t xml:space="preserve">. Contractul </w:t>
      </w:r>
      <w:r w:rsidR="00C563FB" w:rsidRPr="00623784">
        <w:rPr>
          <w:rFonts w:ascii="Times New Roman" w:hAnsi="Times New Roman"/>
          <w:color w:val="000000"/>
          <w:sz w:val="24"/>
          <w:szCs w:val="24"/>
          <w:lang w:val="ro-MD"/>
        </w:rPr>
        <w:t xml:space="preserve">de grant </w:t>
      </w:r>
      <w:r w:rsidRPr="00623784">
        <w:rPr>
          <w:rFonts w:ascii="Times New Roman" w:hAnsi="Times New Roman"/>
          <w:color w:val="000000"/>
          <w:sz w:val="24"/>
          <w:szCs w:val="24"/>
          <w:lang w:val="ro-MD"/>
        </w:rPr>
        <w:t xml:space="preserve">se încheie între Cancelaria de Stat </w:t>
      </w:r>
      <w:proofErr w:type="spellStart"/>
      <w:r w:rsidRPr="00623784">
        <w:rPr>
          <w:rFonts w:ascii="Times New Roman" w:hAnsi="Times New Roman"/>
          <w:color w:val="000000"/>
          <w:sz w:val="24"/>
          <w:szCs w:val="24"/>
          <w:lang w:val="ro-MD"/>
        </w:rPr>
        <w:t>şi</w:t>
      </w:r>
      <w:proofErr w:type="spellEnd"/>
      <w:r w:rsidRPr="00623784">
        <w:rPr>
          <w:rFonts w:ascii="Times New Roman" w:hAnsi="Times New Roman"/>
          <w:color w:val="000000"/>
          <w:sz w:val="24"/>
          <w:szCs w:val="24"/>
          <w:lang w:val="ro-MD"/>
        </w:rPr>
        <w:t xml:space="preserve"> </w:t>
      </w:r>
      <w:r w:rsidR="004E5488" w:rsidRPr="00623784">
        <w:rPr>
          <w:rFonts w:ascii="Times New Roman" w:hAnsi="Times New Roman"/>
          <w:color w:val="000000"/>
          <w:sz w:val="24"/>
          <w:szCs w:val="24"/>
          <w:lang w:val="ro-MD"/>
        </w:rPr>
        <w:t>câștigătorul concursului</w:t>
      </w:r>
      <w:r w:rsidRPr="00623784">
        <w:rPr>
          <w:rFonts w:ascii="Times New Roman" w:hAnsi="Times New Roman"/>
          <w:color w:val="000000"/>
          <w:sz w:val="24"/>
          <w:szCs w:val="24"/>
          <w:lang w:val="ro-MD"/>
        </w:rPr>
        <w:t>, în baza decizi</w:t>
      </w:r>
      <w:r w:rsidR="004E5488" w:rsidRPr="00623784">
        <w:rPr>
          <w:rFonts w:ascii="Times New Roman" w:hAnsi="Times New Roman"/>
          <w:color w:val="000000"/>
          <w:sz w:val="24"/>
          <w:szCs w:val="24"/>
          <w:lang w:val="ro-MD"/>
        </w:rPr>
        <w:t>ei</w:t>
      </w:r>
      <w:r w:rsidRPr="00623784">
        <w:rPr>
          <w:rFonts w:ascii="Times New Roman" w:hAnsi="Times New Roman"/>
          <w:color w:val="000000"/>
          <w:sz w:val="24"/>
          <w:szCs w:val="24"/>
          <w:lang w:val="ro-MD"/>
        </w:rPr>
        <w:t xml:space="preserve"> </w:t>
      </w:r>
      <w:r w:rsidR="00121870" w:rsidRPr="00623784">
        <w:rPr>
          <w:rFonts w:ascii="Times New Roman" w:hAnsi="Times New Roman"/>
          <w:color w:val="000000"/>
          <w:sz w:val="24"/>
          <w:szCs w:val="24"/>
          <w:lang w:val="ro-MD"/>
        </w:rPr>
        <w:t>c</w:t>
      </w:r>
      <w:r w:rsidRPr="00623784">
        <w:rPr>
          <w:rFonts w:ascii="Times New Roman" w:hAnsi="Times New Roman"/>
          <w:color w:val="000000"/>
          <w:sz w:val="24"/>
          <w:szCs w:val="24"/>
          <w:lang w:val="ro-MD"/>
        </w:rPr>
        <w:t>omisiei</w:t>
      </w:r>
      <w:r w:rsidR="00121870" w:rsidRPr="00623784">
        <w:rPr>
          <w:rFonts w:ascii="Times New Roman" w:hAnsi="Times New Roman"/>
          <w:color w:val="000000"/>
          <w:sz w:val="24"/>
          <w:szCs w:val="24"/>
          <w:lang w:val="ro-MD"/>
        </w:rPr>
        <w:t xml:space="preserve">, </w:t>
      </w:r>
      <w:r w:rsidR="0011329A" w:rsidRPr="00623784">
        <w:rPr>
          <w:rFonts w:ascii="Times New Roman" w:hAnsi="Times New Roman"/>
          <w:color w:val="000000"/>
          <w:sz w:val="24"/>
          <w:szCs w:val="24"/>
          <w:lang w:val="ro-MD"/>
        </w:rPr>
        <w:t>până la demararea activităților.</w:t>
      </w:r>
    </w:p>
    <w:p w14:paraId="33159A75" w14:textId="125F3BD6" w:rsidR="00B91D99" w:rsidRPr="00623784" w:rsidRDefault="004E5488" w:rsidP="00D344DD">
      <w:pPr>
        <w:spacing w:before="240" w:after="0" w:line="240" w:lineRule="auto"/>
        <w:ind w:left="426" w:hanging="426"/>
        <w:jc w:val="both"/>
        <w:rPr>
          <w:rFonts w:ascii="Times New Roman" w:hAnsi="Times New Roman"/>
          <w:color w:val="000000"/>
          <w:sz w:val="24"/>
          <w:szCs w:val="24"/>
          <w:lang w:val="ro-MD"/>
        </w:rPr>
      </w:pPr>
      <w:r w:rsidRPr="00623784">
        <w:rPr>
          <w:rFonts w:ascii="Times New Roman" w:hAnsi="Times New Roman"/>
          <w:color w:val="000000"/>
          <w:sz w:val="24"/>
          <w:szCs w:val="24"/>
          <w:lang w:val="ro-MD"/>
        </w:rPr>
        <w:t>3</w:t>
      </w:r>
      <w:r w:rsidR="003D2880" w:rsidRPr="00623784">
        <w:rPr>
          <w:rFonts w:ascii="Times New Roman" w:hAnsi="Times New Roman"/>
          <w:color w:val="000000"/>
          <w:sz w:val="24"/>
          <w:szCs w:val="24"/>
          <w:lang w:val="ro-MD"/>
        </w:rPr>
        <w:t>3</w:t>
      </w:r>
      <w:r w:rsidRPr="00623784">
        <w:rPr>
          <w:rFonts w:ascii="Times New Roman" w:hAnsi="Times New Roman"/>
          <w:color w:val="000000"/>
          <w:sz w:val="24"/>
          <w:szCs w:val="24"/>
          <w:lang w:val="ro-MD"/>
        </w:rPr>
        <w:t>. A</w:t>
      </w:r>
      <w:r w:rsidR="00AB12CC" w:rsidRPr="00623784">
        <w:rPr>
          <w:rFonts w:ascii="Times New Roman" w:hAnsi="Times New Roman"/>
          <w:color w:val="000000"/>
          <w:sz w:val="24"/>
          <w:szCs w:val="24"/>
          <w:lang w:val="ro-MD"/>
        </w:rPr>
        <w:t>ctivități</w:t>
      </w:r>
      <w:r w:rsidRPr="00623784">
        <w:rPr>
          <w:rFonts w:ascii="Times New Roman" w:hAnsi="Times New Roman"/>
          <w:color w:val="000000"/>
          <w:sz w:val="24"/>
          <w:szCs w:val="24"/>
          <w:lang w:val="ro-MD"/>
        </w:rPr>
        <w:t xml:space="preserve">le vor demara </w:t>
      </w:r>
      <w:r w:rsidR="00AB12CC" w:rsidRPr="00623784">
        <w:rPr>
          <w:rFonts w:ascii="Times New Roman" w:hAnsi="Times New Roman"/>
          <w:color w:val="000000"/>
          <w:sz w:val="24"/>
          <w:szCs w:val="24"/>
          <w:lang w:val="ro-MD"/>
        </w:rPr>
        <w:t xml:space="preserve"> în termen de maximum </w:t>
      </w:r>
      <w:r w:rsidR="009F0601" w:rsidRPr="00623784">
        <w:rPr>
          <w:rFonts w:ascii="Times New Roman" w:hAnsi="Times New Roman"/>
          <w:color w:val="000000"/>
          <w:sz w:val="24"/>
          <w:szCs w:val="24"/>
          <w:lang w:val="ro-MD"/>
        </w:rPr>
        <w:t xml:space="preserve">90 </w:t>
      </w:r>
      <w:r w:rsidR="00D815F6">
        <w:rPr>
          <w:rFonts w:ascii="Times New Roman" w:hAnsi="Times New Roman"/>
          <w:color w:val="000000"/>
          <w:sz w:val="24"/>
          <w:szCs w:val="24"/>
          <w:lang w:val="ro-MD"/>
        </w:rPr>
        <w:t xml:space="preserve">zile </w:t>
      </w:r>
      <w:r w:rsidR="00AB12CC" w:rsidRPr="00623784">
        <w:rPr>
          <w:rFonts w:ascii="Times New Roman" w:hAnsi="Times New Roman"/>
          <w:color w:val="000000"/>
          <w:sz w:val="24"/>
          <w:szCs w:val="24"/>
          <w:lang w:val="ro-MD"/>
        </w:rPr>
        <w:t>de la data comunicării</w:t>
      </w:r>
      <w:r w:rsidRPr="00623784">
        <w:rPr>
          <w:rFonts w:ascii="Times New Roman" w:hAnsi="Times New Roman"/>
          <w:color w:val="000000"/>
          <w:sz w:val="24"/>
          <w:szCs w:val="24"/>
          <w:lang w:val="ro-MD"/>
        </w:rPr>
        <w:t xml:space="preserve"> </w:t>
      </w:r>
      <w:r w:rsidR="0011329A" w:rsidRPr="00623784">
        <w:rPr>
          <w:rFonts w:ascii="Times New Roman" w:hAnsi="Times New Roman"/>
          <w:color w:val="000000"/>
          <w:sz w:val="24"/>
          <w:szCs w:val="24"/>
          <w:lang w:val="ro-MD"/>
        </w:rPr>
        <w:t xml:space="preserve">rezultatelor evaluării </w:t>
      </w:r>
      <w:r w:rsidRPr="00623784">
        <w:rPr>
          <w:rFonts w:ascii="Times New Roman" w:hAnsi="Times New Roman"/>
          <w:color w:val="000000"/>
          <w:sz w:val="24"/>
          <w:szCs w:val="24"/>
          <w:lang w:val="ro-MD"/>
        </w:rPr>
        <w:t>Comisiei.</w:t>
      </w:r>
      <w:r w:rsidR="00A55635" w:rsidRPr="00623784">
        <w:rPr>
          <w:rFonts w:ascii="Times New Roman" w:hAnsi="Times New Roman"/>
          <w:color w:val="000000"/>
          <w:sz w:val="24"/>
          <w:szCs w:val="24"/>
          <w:lang w:val="ro-MD"/>
        </w:rPr>
        <w:t xml:space="preserve"> </w:t>
      </w:r>
    </w:p>
    <w:p w14:paraId="47025D60" w14:textId="0B72D96D" w:rsidR="00A55635" w:rsidRPr="00623784" w:rsidRDefault="003D2880" w:rsidP="00D344DD">
      <w:pPr>
        <w:spacing w:before="240" w:after="0" w:line="240" w:lineRule="auto"/>
        <w:ind w:left="426" w:hanging="426"/>
        <w:jc w:val="both"/>
        <w:rPr>
          <w:rFonts w:ascii="Times New Roman" w:hAnsi="Times New Roman"/>
          <w:color w:val="000000"/>
          <w:sz w:val="24"/>
          <w:szCs w:val="24"/>
          <w:lang w:val="ro-MD"/>
        </w:rPr>
      </w:pPr>
      <w:r w:rsidRPr="00623784">
        <w:rPr>
          <w:rFonts w:ascii="Times New Roman" w:hAnsi="Times New Roman"/>
          <w:color w:val="000000"/>
          <w:sz w:val="24"/>
          <w:szCs w:val="24"/>
          <w:lang w:val="ro-MD"/>
        </w:rPr>
        <w:t>34</w:t>
      </w:r>
      <w:r w:rsidR="00A71203" w:rsidRPr="00623784">
        <w:rPr>
          <w:rFonts w:ascii="Times New Roman" w:hAnsi="Times New Roman"/>
          <w:color w:val="000000"/>
          <w:sz w:val="24"/>
          <w:szCs w:val="24"/>
          <w:lang w:val="ro-MD"/>
        </w:rPr>
        <w:t xml:space="preserve">. </w:t>
      </w:r>
      <w:r w:rsidR="00EB017C" w:rsidRPr="00623784">
        <w:rPr>
          <w:rFonts w:ascii="Times New Roman" w:hAnsi="Times New Roman"/>
          <w:color w:val="000000"/>
          <w:sz w:val="24"/>
          <w:szCs w:val="24"/>
          <w:lang w:val="ro-MD"/>
        </w:rPr>
        <w:t xml:space="preserve">În </w:t>
      </w:r>
      <w:r w:rsidR="0011329A" w:rsidRPr="00623784">
        <w:rPr>
          <w:rFonts w:ascii="Times New Roman" w:hAnsi="Times New Roman"/>
          <w:color w:val="000000"/>
          <w:sz w:val="24"/>
          <w:szCs w:val="24"/>
          <w:lang w:val="ro-MD"/>
        </w:rPr>
        <w:t>eventualitatea imposibilității de deplasare</w:t>
      </w:r>
      <w:r w:rsidR="00D75564" w:rsidRPr="00623784">
        <w:rPr>
          <w:rFonts w:ascii="Times New Roman" w:hAnsi="Times New Roman"/>
          <w:color w:val="000000"/>
          <w:sz w:val="24"/>
          <w:szCs w:val="24"/>
          <w:lang w:val="ro-MD"/>
        </w:rPr>
        <w:t xml:space="preserve"> (boală, </w:t>
      </w:r>
      <w:proofErr w:type="spellStart"/>
      <w:r w:rsidR="00026223" w:rsidRPr="00623784">
        <w:rPr>
          <w:rFonts w:ascii="Times New Roman" w:hAnsi="Times New Roman"/>
          <w:color w:val="000000"/>
          <w:sz w:val="24"/>
          <w:szCs w:val="24"/>
          <w:lang w:val="ro-MD"/>
        </w:rPr>
        <w:t>situatie</w:t>
      </w:r>
      <w:proofErr w:type="spellEnd"/>
      <w:r w:rsidR="00026223" w:rsidRPr="00623784">
        <w:rPr>
          <w:rFonts w:ascii="Times New Roman" w:hAnsi="Times New Roman"/>
          <w:color w:val="000000"/>
          <w:sz w:val="24"/>
          <w:szCs w:val="24"/>
          <w:lang w:val="ro-MD"/>
        </w:rPr>
        <w:t xml:space="preserve"> de </w:t>
      </w:r>
      <w:r w:rsidR="00D75564" w:rsidRPr="00623784">
        <w:rPr>
          <w:rFonts w:ascii="Times New Roman" w:hAnsi="Times New Roman"/>
          <w:color w:val="000000"/>
          <w:sz w:val="24"/>
          <w:szCs w:val="24"/>
          <w:lang w:val="ro-MD"/>
        </w:rPr>
        <w:t>forța majoră)</w:t>
      </w:r>
      <w:r w:rsidR="00EB017C" w:rsidRPr="00623784">
        <w:rPr>
          <w:rFonts w:ascii="Times New Roman" w:hAnsi="Times New Roman"/>
          <w:color w:val="000000"/>
          <w:sz w:val="24"/>
          <w:szCs w:val="24"/>
          <w:lang w:val="ro-MD"/>
        </w:rPr>
        <w:t xml:space="preserve"> a beneficiarului de grant în Republica Moldova, c</w:t>
      </w:r>
      <w:r w:rsidR="00A55635" w:rsidRPr="00623784">
        <w:rPr>
          <w:rFonts w:ascii="Times New Roman" w:hAnsi="Times New Roman"/>
          <w:color w:val="000000"/>
          <w:sz w:val="24"/>
          <w:szCs w:val="24"/>
          <w:lang w:val="ro-MD"/>
        </w:rPr>
        <w:t>ontr</w:t>
      </w:r>
      <w:r w:rsidR="00EB017C" w:rsidRPr="00623784">
        <w:rPr>
          <w:rFonts w:ascii="Times New Roman" w:hAnsi="Times New Roman"/>
          <w:color w:val="000000"/>
          <w:sz w:val="24"/>
          <w:szCs w:val="24"/>
          <w:lang w:val="ro-MD"/>
        </w:rPr>
        <w:t>ac</w:t>
      </w:r>
      <w:r w:rsidR="00A55635" w:rsidRPr="00623784">
        <w:rPr>
          <w:rFonts w:ascii="Times New Roman" w:hAnsi="Times New Roman"/>
          <w:color w:val="000000"/>
          <w:sz w:val="24"/>
          <w:szCs w:val="24"/>
          <w:lang w:val="ro-MD"/>
        </w:rPr>
        <w:t>tul de grant se închei</w:t>
      </w:r>
      <w:r w:rsidR="00DC40E7" w:rsidRPr="00623784">
        <w:rPr>
          <w:rFonts w:ascii="Times New Roman" w:hAnsi="Times New Roman"/>
          <w:color w:val="000000"/>
          <w:sz w:val="24"/>
          <w:szCs w:val="24"/>
          <w:lang w:val="ro-MD"/>
        </w:rPr>
        <w:t>e între Cancelaria de Stat</w:t>
      </w:r>
      <w:r w:rsidR="00A55635" w:rsidRPr="00623784">
        <w:rPr>
          <w:rFonts w:ascii="Times New Roman" w:hAnsi="Times New Roman"/>
          <w:color w:val="000000"/>
          <w:sz w:val="24"/>
          <w:szCs w:val="24"/>
          <w:lang w:val="ro-MD"/>
        </w:rPr>
        <w:t xml:space="preserve"> </w:t>
      </w:r>
      <w:proofErr w:type="spellStart"/>
      <w:r w:rsidR="00A55635" w:rsidRPr="00623784">
        <w:rPr>
          <w:rFonts w:ascii="Times New Roman" w:hAnsi="Times New Roman"/>
          <w:color w:val="000000"/>
          <w:sz w:val="24"/>
          <w:szCs w:val="24"/>
          <w:lang w:val="ro-MD"/>
        </w:rPr>
        <w:t>şi</w:t>
      </w:r>
      <w:proofErr w:type="spellEnd"/>
      <w:r w:rsidR="00A55635" w:rsidRPr="00623784">
        <w:rPr>
          <w:rFonts w:ascii="Times New Roman" w:hAnsi="Times New Roman"/>
          <w:color w:val="000000"/>
          <w:sz w:val="24"/>
          <w:szCs w:val="24"/>
          <w:lang w:val="ro-MD"/>
        </w:rPr>
        <w:t xml:space="preserve"> reprezentantul </w:t>
      </w:r>
      <w:r w:rsidR="00EB017C" w:rsidRPr="00623784">
        <w:rPr>
          <w:rFonts w:ascii="Times New Roman" w:hAnsi="Times New Roman"/>
          <w:color w:val="000000"/>
          <w:sz w:val="24"/>
          <w:szCs w:val="24"/>
          <w:lang w:val="ro-MD"/>
        </w:rPr>
        <w:t xml:space="preserve">prin procură al acestuia. </w:t>
      </w:r>
    </w:p>
    <w:p w14:paraId="136A2778" w14:textId="768F392B" w:rsidR="00A052FE" w:rsidRPr="00623784" w:rsidRDefault="00EB017C" w:rsidP="00D344DD">
      <w:pPr>
        <w:spacing w:before="240" w:after="0" w:line="240" w:lineRule="auto"/>
        <w:ind w:left="426" w:hanging="426"/>
        <w:jc w:val="both"/>
        <w:rPr>
          <w:rFonts w:ascii="Times New Roman" w:hAnsi="Times New Roman"/>
          <w:color w:val="000000"/>
          <w:sz w:val="24"/>
          <w:szCs w:val="24"/>
          <w:lang w:val="ro-MD"/>
        </w:rPr>
      </w:pPr>
      <w:r w:rsidRPr="00623784">
        <w:rPr>
          <w:rFonts w:ascii="Times New Roman" w:hAnsi="Times New Roman"/>
          <w:color w:val="000000"/>
          <w:sz w:val="24"/>
          <w:szCs w:val="24"/>
          <w:lang w:val="ro-MD"/>
        </w:rPr>
        <w:tab/>
        <w:t xml:space="preserve">Procura urmează a fi eliberată și autentificată la sediul reprezentanței </w:t>
      </w:r>
      <w:r w:rsidR="00A052FE" w:rsidRPr="00623784">
        <w:rPr>
          <w:rFonts w:ascii="Times New Roman" w:hAnsi="Times New Roman"/>
          <w:color w:val="000000"/>
          <w:sz w:val="24"/>
          <w:szCs w:val="24"/>
          <w:lang w:val="ro-MD"/>
        </w:rPr>
        <w:t xml:space="preserve">diplomatice </w:t>
      </w:r>
      <w:r w:rsidRPr="00623784">
        <w:rPr>
          <w:rFonts w:ascii="Times New Roman" w:hAnsi="Times New Roman"/>
          <w:color w:val="000000"/>
          <w:sz w:val="24"/>
          <w:szCs w:val="24"/>
          <w:lang w:val="ro-MD"/>
        </w:rPr>
        <w:t xml:space="preserve">RM peste hotare, fiind transmisă în original către Cancelaria de Stat, </w:t>
      </w:r>
      <w:r w:rsidR="006B438C" w:rsidRPr="00623784">
        <w:rPr>
          <w:rFonts w:ascii="Times New Roman" w:hAnsi="Times New Roman"/>
          <w:color w:val="000000"/>
          <w:sz w:val="24"/>
          <w:szCs w:val="24"/>
          <w:lang w:val="ro-MD"/>
        </w:rPr>
        <w:t>până la</w:t>
      </w:r>
      <w:r w:rsidRPr="00623784">
        <w:rPr>
          <w:rFonts w:ascii="Times New Roman" w:hAnsi="Times New Roman"/>
          <w:color w:val="000000"/>
          <w:sz w:val="24"/>
          <w:szCs w:val="24"/>
          <w:lang w:val="ro-MD"/>
        </w:rPr>
        <w:t xml:space="preserve"> semnarea contractului de grant</w:t>
      </w:r>
      <w:r w:rsidR="00A052FE" w:rsidRPr="00623784">
        <w:rPr>
          <w:rFonts w:ascii="Times New Roman" w:hAnsi="Times New Roman"/>
          <w:color w:val="000000"/>
          <w:sz w:val="24"/>
          <w:szCs w:val="24"/>
          <w:lang w:val="ro-MD"/>
        </w:rPr>
        <w:t>, reprezentantul legal păstrând copia autentificată notarial, la necesitate</w:t>
      </w:r>
      <w:r w:rsidR="00DC40E7" w:rsidRPr="00623784">
        <w:rPr>
          <w:rFonts w:ascii="Times New Roman" w:hAnsi="Times New Roman"/>
          <w:color w:val="000000"/>
          <w:sz w:val="24"/>
          <w:szCs w:val="24"/>
          <w:lang w:val="ro-MD"/>
        </w:rPr>
        <w:t>.</w:t>
      </w:r>
    </w:p>
    <w:p w14:paraId="45552538" w14:textId="401F7EDE" w:rsidR="006B438C" w:rsidRPr="00623784" w:rsidRDefault="006B438C" w:rsidP="00D344DD">
      <w:pPr>
        <w:spacing w:before="240" w:after="0" w:line="240" w:lineRule="auto"/>
        <w:ind w:left="426" w:hanging="426"/>
        <w:jc w:val="both"/>
        <w:rPr>
          <w:rFonts w:ascii="Times New Roman" w:hAnsi="Times New Roman"/>
          <w:color w:val="000000"/>
          <w:sz w:val="24"/>
          <w:szCs w:val="24"/>
          <w:lang w:val="ro-MD"/>
        </w:rPr>
      </w:pPr>
      <w:r w:rsidRPr="00623784">
        <w:rPr>
          <w:rFonts w:ascii="Times New Roman" w:hAnsi="Times New Roman"/>
          <w:color w:val="000000"/>
          <w:sz w:val="24"/>
          <w:szCs w:val="24"/>
          <w:lang w:val="ro-MD"/>
        </w:rPr>
        <w:tab/>
      </w:r>
      <w:r w:rsidR="00D84ADA" w:rsidRPr="00623784">
        <w:rPr>
          <w:rFonts w:ascii="Times New Roman" w:hAnsi="Times New Roman"/>
          <w:color w:val="000000"/>
          <w:sz w:val="24"/>
          <w:szCs w:val="24"/>
          <w:lang w:val="ro-MD"/>
        </w:rPr>
        <w:t>Cu titlu de excepție, î</w:t>
      </w:r>
      <w:r w:rsidRPr="00623784">
        <w:rPr>
          <w:rFonts w:ascii="Times New Roman" w:hAnsi="Times New Roman"/>
          <w:color w:val="000000"/>
          <w:sz w:val="24"/>
          <w:szCs w:val="24"/>
          <w:lang w:val="ro-MD"/>
        </w:rPr>
        <w:t xml:space="preserve">n condițiile </w:t>
      </w:r>
      <w:r w:rsidR="00026223" w:rsidRPr="00623784">
        <w:rPr>
          <w:rFonts w:ascii="Times New Roman" w:hAnsi="Times New Roman"/>
          <w:color w:val="000000"/>
          <w:sz w:val="24"/>
          <w:szCs w:val="24"/>
          <w:lang w:val="ro-MD"/>
        </w:rPr>
        <w:t>comunic</w:t>
      </w:r>
      <w:r w:rsidR="00E57326">
        <w:rPr>
          <w:rFonts w:ascii="Times New Roman" w:hAnsi="Times New Roman"/>
          <w:color w:val="000000"/>
          <w:sz w:val="24"/>
          <w:szCs w:val="24"/>
          <w:lang w:val="ro-MD"/>
        </w:rPr>
        <w:t>ă</w:t>
      </w:r>
      <w:r w:rsidR="00026223" w:rsidRPr="00623784">
        <w:rPr>
          <w:rFonts w:ascii="Times New Roman" w:hAnsi="Times New Roman"/>
          <w:color w:val="000000"/>
          <w:sz w:val="24"/>
          <w:szCs w:val="24"/>
          <w:lang w:val="ro-MD"/>
        </w:rPr>
        <w:t xml:space="preserve">rii si </w:t>
      </w:r>
      <w:proofErr w:type="spellStart"/>
      <w:r w:rsidR="00026223" w:rsidRPr="00623784">
        <w:rPr>
          <w:rFonts w:ascii="Times New Roman" w:hAnsi="Times New Roman"/>
          <w:color w:val="000000"/>
          <w:sz w:val="24"/>
          <w:szCs w:val="24"/>
          <w:lang w:val="ro-MD"/>
        </w:rPr>
        <w:t>probarii</w:t>
      </w:r>
      <w:proofErr w:type="spellEnd"/>
      <w:r w:rsidR="00026223" w:rsidRPr="00623784">
        <w:rPr>
          <w:rFonts w:ascii="Times New Roman" w:hAnsi="Times New Roman"/>
          <w:color w:val="000000"/>
          <w:sz w:val="24"/>
          <w:szCs w:val="24"/>
          <w:lang w:val="ro-MD"/>
        </w:rPr>
        <w:t xml:space="preserve"> de c</w:t>
      </w:r>
      <w:r w:rsidR="009F0601" w:rsidRPr="00623784">
        <w:rPr>
          <w:rFonts w:ascii="Times New Roman" w:hAnsi="Times New Roman"/>
          <w:color w:val="000000"/>
          <w:sz w:val="24"/>
          <w:szCs w:val="24"/>
          <w:lang w:val="ro-MD"/>
        </w:rPr>
        <w:t>ă</w:t>
      </w:r>
      <w:r w:rsidR="00026223" w:rsidRPr="00623784">
        <w:rPr>
          <w:rFonts w:ascii="Times New Roman" w:hAnsi="Times New Roman"/>
          <w:color w:val="000000"/>
          <w:sz w:val="24"/>
          <w:szCs w:val="24"/>
          <w:lang w:val="ro-MD"/>
        </w:rPr>
        <w:t xml:space="preserve">tre beneficiarul selectat a </w:t>
      </w:r>
      <w:r w:rsidRPr="00623784">
        <w:rPr>
          <w:rFonts w:ascii="Times New Roman" w:hAnsi="Times New Roman"/>
          <w:color w:val="000000"/>
          <w:sz w:val="24"/>
          <w:szCs w:val="24"/>
          <w:lang w:val="ro-MD"/>
        </w:rPr>
        <w:t>imposibilității deplasării la sediul misiunii</w:t>
      </w:r>
      <w:r w:rsidR="00D84ADA" w:rsidRPr="00623784">
        <w:rPr>
          <w:rFonts w:ascii="Times New Roman" w:hAnsi="Times New Roman"/>
          <w:color w:val="000000"/>
          <w:sz w:val="24"/>
          <w:szCs w:val="24"/>
          <w:lang w:val="ro-MD"/>
        </w:rPr>
        <w:t xml:space="preserve"> </w:t>
      </w:r>
      <w:r w:rsidR="00A052FE" w:rsidRPr="00623784">
        <w:rPr>
          <w:rFonts w:ascii="Times New Roman" w:hAnsi="Times New Roman"/>
          <w:color w:val="000000"/>
          <w:sz w:val="24"/>
          <w:szCs w:val="24"/>
          <w:lang w:val="ro-MD"/>
        </w:rPr>
        <w:t xml:space="preserve">diplomatice </w:t>
      </w:r>
      <w:r w:rsidR="00D84ADA" w:rsidRPr="00623784">
        <w:rPr>
          <w:rFonts w:ascii="Times New Roman" w:hAnsi="Times New Roman"/>
          <w:color w:val="000000"/>
          <w:sz w:val="24"/>
          <w:szCs w:val="24"/>
          <w:lang w:val="ro-MD"/>
        </w:rPr>
        <w:t>RM</w:t>
      </w:r>
      <w:r w:rsidRPr="00623784">
        <w:rPr>
          <w:rFonts w:ascii="Times New Roman" w:hAnsi="Times New Roman"/>
          <w:color w:val="000000"/>
          <w:sz w:val="24"/>
          <w:szCs w:val="24"/>
          <w:lang w:val="ro-MD"/>
        </w:rPr>
        <w:t xml:space="preserve"> (</w:t>
      </w:r>
      <w:r w:rsidR="00D84ADA" w:rsidRPr="00623784">
        <w:rPr>
          <w:rFonts w:ascii="Times New Roman" w:hAnsi="Times New Roman"/>
          <w:color w:val="000000"/>
          <w:sz w:val="24"/>
          <w:szCs w:val="24"/>
          <w:lang w:val="ro-MD"/>
        </w:rPr>
        <w:t>condiții de sănătate</w:t>
      </w:r>
      <w:r w:rsidRPr="00623784">
        <w:rPr>
          <w:rFonts w:ascii="Times New Roman" w:hAnsi="Times New Roman"/>
          <w:color w:val="000000"/>
          <w:sz w:val="24"/>
          <w:szCs w:val="24"/>
          <w:lang w:val="ro-MD"/>
        </w:rPr>
        <w:t>, forța majoră pe teritoriul țării</w:t>
      </w:r>
      <w:r w:rsidR="00D84ADA" w:rsidRPr="00623784">
        <w:rPr>
          <w:rFonts w:ascii="Times New Roman" w:hAnsi="Times New Roman"/>
          <w:color w:val="000000"/>
          <w:sz w:val="24"/>
          <w:szCs w:val="24"/>
          <w:lang w:val="ro-MD"/>
        </w:rPr>
        <w:t xml:space="preserve"> de destinație</w:t>
      </w:r>
      <w:r w:rsidRPr="00623784">
        <w:rPr>
          <w:rFonts w:ascii="Times New Roman" w:hAnsi="Times New Roman"/>
          <w:color w:val="000000"/>
          <w:sz w:val="24"/>
          <w:szCs w:val="24"/>
          <w:lang w:val="ro-MD"/>
        </w:rPr>
        <w:t xml:space="preserve">), , poate fi acceptată procura </w:t>
      </w:r>
      <w:r w:rsidR="005E41B8" w:rsidRPr="00623784">
        <w:rPr>
          <w:rFonts w:ascii="Times New Roman" w:hAnsi="Times New Roman"/>
          <w:color w:val="000000"/>
          <w:sz w:val="24"/>
          <w:szCs w:val="24"/>
          <w:lang w:val="ro-MD"/>
        </w:rPr>
        <w:t xml:space="preserve">cu apostila autorității competente de peste hotare, </w:t>
      </w:r>
      <w:r w:rsidR="00A052FE" w:rsidRPr="00623784">
        <w:rPr>
          <w:rFonts w:ascii="Times New Roman" w:hAnsi="Times New Roman"/>
          <w:color w:val="000000"/>
          <w:sz w:val="24"/>
          <w:szCs w:val="24"/>
          <w:lang w:val="ro-MD"/>
        </w:rPr>
        <w:t xml:space="preserve">cu traducere legalizată </w:t>
      </w:r>
      <w:r w:rsidRPr="00623784">
        <w:rPr>
          <w:rFonts w:ascii="Times New Roman" w:hAnsi="Times New Roman"/>
          <w:color w:val="000000"/>
          <w:sz w:val="24"/>
          <w:szCs w:val="24"/>
          <w:lang w:val="ro-MD"/>
        </w:rPr>
        <w:t>în limba română.</w:t>
      </w:r>
    </w:p>
    <w:p w14:paraId="2FBE6BBF" w14:textId="6F910CAC" w:rsidR="00D75564" w:rsidRPr="00623784" w:rsidRDefault="00D75564" w:rsidP="00D344DD">
      <w:pPr>
        <w:spacing w:before="240" w:after="0" w:line="240" w:lineRule="auto"/>
        <w:ind w:left="450" w:hanging="24"/>
        <w:jc w:val="both"/>
        <w:rPr>
          <w:rFonts w:ascii="Times New Roman" w:hAnsi="Times New Roman"/>
          <w:color w:val="000000"/>
          <w:sz w:val="24"/>
          <w:szCs w:val="24"/>
          <w:lang w:val="ro-MD"/>
        </w:rPr>
      </w:pPr>
      <w:r w:rsidRPr="00623784">
        <w:rPr>
          <w:rFonts w:ascii="Times New Roman" w:hAnsi="Times New Roman"/>
          <w:color w:val="000000"/>
          <w:sz w:val="24"/>
          <w:szCs w:val="24"/>
          <w:lang w:val="ro-MD"/>
        </w:rPr>
        <w:t xml:space="preserve">În ambele cazuri, procura va stipula transferul </w:t>
      </w:r>
      <w:r w:rsidR="00A052FE" w:rsidRPr="00623784">
        <w:rPr>
          <w:rFonts w:ascii="Times New Roman" w:hAnsi="Times New Roman"/>
          <w:color w:val="000000"/>
          <w:sz w:val="24"/>
          <w:szCs w:val="24"/>
          <w:lang w:val="ro-MD"/>
        </w:rPr>
        <w:t>mijloacelor financiare</w:t>
      </w:r>
      <w:r w:rsidRPr="00623784">
        <w:rPr>
          <w:rFonts w:ascii="Times New Roman" w:hAnsi="Times New Roman"/>
          <w:color w:val="000000"/>
          <w:sz w:val="24"/>
          <w:szCs w:val="24"/>
          <w:lang w:val="ro-MD"/>
        </w:rPr>
        <w:t xml:space="preserve"> pe contul bancar al reprezentantului, dacă este necesar</w:t>
      </w:r>
      <w:r w:rsidR="00081013" w:rsidRPr="00623784">
        <w:rPr>
          <w:rFonts w:ascii="Times New Roman" w:hAnsi="Times New Roman"/>
          <w:color w:val="000000"/>
          <w:sz w:val="24"/>
          <w:szCs w:val="24"/>
          <w:lang w:val="ro-MD"/>
        </w:rPr>
        <w:t>,</w:t>
      </w:r>
      <w:r w:rsidRPr="00623784">
        <w:rPr>
          <w:rFonts w:ascii="Times New Roman" w:hAnsi="Times New Roman"/>
          <w:color w:val="000000"/>
          <w:sz w:val="24"/>
          <w:szCs w:val="24"/>
          <w:lang w:val="ro-MD"/>
        </w:rPr>
        <w:t xml:space="preserve"> sau va fi însoțită de o scrisoare de garanție prin care beneficiarul</w:t>
      </w:r>
      <w:r w:rsidR="00922041" w:rsidRPr="00623784">
        <w:rPr>
          <w:rFonts w:ascii="Times New Roman" w:hAnsi="Times New Roman"/>
          <w:color w:val="000000"/>
          <w:sz w:val="24"/>
          <w:szCs w:val="24"/>
          <w:lang w:val="ro-MD"/>
        </w:rPr>
        <w:t xml:space="preserve"> de grant</w:t>
      </w:r>
      <w:r w:rsidRPr="00623784">
        <w:rPr>
          <w:rFonts w:ascii="Times New Roman" w:hAnsi="Times New Roman"/>
          <w:color w:val="000000"/>
          <w:sz w:val="24"/>
          <w:szCs w:val="24"/>
          <w:lang w:val="ro-MD"/>
        </w:rPr>
        <w:t xml:space="preserve"> consimte acest fapt. </w:t>
      </w:r>
    </w:p>
    <w:p w14:paraId="433A543C" w14:textId="77777777" w:rsidR="00D75564" w:rsidRPr="00623784" w:rsidRDefault="00D75564" w:rsidP="00D344DD">
      <w:pPr>
        <w:spacing w:after="0" w:line="240" w:lineRule="auto"/>
        <w:ind w:left="852" w:hanging="426"/>
        <w:jc w:val="both"/>
        <w:rPr>
          <w:rFonts w:ascii="Times New Roman" w:hAnsi="Times New Roman"/>
          <w:color w:val="000000"/>
          <w:sz w:val="24"/>
          <w:szCs w:val="24"/>
          <w:lang w:val="ro-MD"/>
        </w:rPr>
      </w:pPr>
    </w:p>
    <w:p w14:paraId="5ED3425C" w14:textId="781523DB" w:rsidR="00B91D99" w:rsidRPr="00623784" w:rsidRDefault="00AB12CC">
      <w:pPr>
        <w:spacing w:after="0" w:line="240" w:lineRule="auto"/>
        <w:ind w:left="426" w:hanging="426"/>
        <w:jc w:val="both"/>
        <w:rPr>
          <w:rFonts w:ascii="Times New Roman" w:hAnsi="Times New Roman"/>
          <w:color w:val="000000"/>
          <w:sz w:val="24"/>
          <w:szCs w:val="24"/>
          <w:lang w:val="ro-MD"/>
        </w:rPr>
      </w:pPr>
      <w:r w:rsidRPr="00623784">
        <w:rPr>
          <w:rFonts w:ascii="Times New Roman" w:hAnsi="Times New Roman"/>
          <w:color w:val="000000"/>
          <w:sz w:val="24"/>
          <w:szCs w:val="24"/>
          <w:lang w:val="ro-MD"/>
        </w:rPr>
        <w:lastRenderedPageBreak/>
        <w:t>3</w:t>
      </w:r>
      <w:r w:rsidR="003D2880" w:rsidRPr="00623784">
        <w:rPr>
          <w:rFonts w:ascii="Times New Roman" w:hAnsi="Times New Roman"/>
          <w:color w:val="000000"/>
          <w:sz w:val="24"/>
          <w:szCs w:val="24"/>
          <w:lang w:val="ro-MD"/>
        </w:rPr>
        <w:t>5</w:t>
      </w:r>
      <w:r w:rsidRPr="00623784">
        <w:rPr>
          <w:rFonts w:ascii="Times New Roman" w:hAnsi="Times New Roman"/>
          <w:color w:val="000000"/>
          <w:sz w:val="24"/>
          <w:szCs w:val="24"/>
          <w:lang w:val="ro-MD"/>
        </w:rPr>
        <w:t>. La contract se vor anexa următoarele documente:</w:t>
      </w:r>
    </w:p>
    <w:p w14:paraId="69A5A4AD" w14:textId="7ED6963E" w:rsidR="00B91D99" w:rsidRPr="00623784" w:rsidRDefault="00AB12CC">
      <w:pPr>
        <w:spacing w:after="0" w:line="240" w:lineRule="auto"/>
        <w:ind w:left="426"/>
        <w:jc w:val="both"/>
        <w:rPr>
          <w:rFonts w:ascii="Times New Roman" w:hAnsi="Times New Roman"/>
          <w:color w:val="000000"/>
          <w:sz w:val="24"/>
          <w:szCs w:val="24"/>
          <w:lang w:val="ro-MD"/>
        </w:rPr>
      </w:pPr>
      <w:r w:rsidRPr="00623784">
        <w:rPr>
          <w:rFonts w:ascii="Times New Roman" w:hAnsi="Times New Roman"/>
          <w:color w:val="000000"/>
          <w:sz w:val="24"/>
          <w:szCs w:val="24"/>
          <w:lang w:val="ro-MD"/>
        </w:rPr>
        <w:t xml:space="preserve">a) </w:t>
      </w:r>
      <w:r w:rsidR="00922041" w:rsidRPr="00623784">
        <w:rPr>
          <w:rFonts w:ascii="Times New Roman" w:hAnsi="Times New Roman"/>
          <w:color w:val="000000"/>
          <w:sz w:val="24"/>
          <w:szCs w:val="24"/>
          <w:lang w:val="ro-MD"/>
        </w:rPr>
        <w:t>C</w:t>
      </w:r>
      <w:r w:rsidRPr="00623784">
        <w:rPr>
          <w:rFonts w:ascii="Times New Roman" w:hAnsi="Times New Roman"/>
          <w:color w:val="000000"/>
          <w:sz w:val="24"/>
          <w:szCs w:val="24"/>
          <w:lang w:val="ro-MD"/>
        </w:rPr>
        <w:t xml:space="preserve">ererea de finanțare </w:t>
      </w:r>
      <w:r w:rsidR="00121870" w:rsidRPr="00623784">
        <w:rPr>
          <w:rFonts w:ascii="Times New Roman" w:hAnsi="Times New Roman"/>
          <w:color w:val="000000"/>
          <w:sz w:val="24"/>
          <w:szCs w:val="24"/>
          <w:lang w:val="ro-MD"/>
        </w:rPr>
        <w:t>(a</w:t>
      </w:r>
      <w:r w:rsidRPr="00623784">
        <w:rPr>
          <w:rFonts w:ascii="Times New Roman" w:hAnsi="Times New Roman"/>
          <w:color w:val="000000"/>
          <w:sz w:val="24"/>
          <w:szCs w:val="24"/>
          <w:lang w:val="ro-MD"/>
        </w:rPr>
        <w:t>nex</w:t>
      </w:r>
      <w:r w:rsidR="00A052FE" w:rsidRPr="00623784">
        <w:rPr>
          <w:rFonts w:ascii="Times New Roman" w:hAnsi="Times New Roman"/>
          <w:color w:val="000000"/>
          <w:sz w:val="24"/>
          <w:szCs w:val="24"/>
          <w:lang w:val="ro-MD"/>
        </w:rPr>
        <w:t>a</w:t>
      </w:r>
      <w:r w:rsidRPr="00623784">
        <w:rPr>
          <w:rFonts w:ascii="Times New Roman" w:hAnsi="Times New Roman"/>
          <w:color w:val="000000"/>
          <w:sz w:val="24"/>
          <w:szCs w:val="24"/>
          <w:lang w:val="ro-MD"/>
        </w:rPr>
        <w:t xml:space="preserve"> A);</w:t>
      </w:r>
    </w:p>
    <w:p w14:paraId="12AB7836" w14:textId="76D452CA" w:rsidR="00B91D99" w:rsidRPr="00623784" w:rsidRDefault="00AB12CC">
      <w:pPr>
        <w:spacing w:after="0" w:line="240" w:lineRule="auto"/>
        <w:ind w:left="426"/>
        <w:jc w:val="both"/>
        <w:rPr>
          <w:rFonts w:ascii="Times New Roman" w:hAnsi="Times New Roman"/>
          <w:color w:val="000000"/>
          <w:sz w:val="24"/>
          <w:szCs w:val="24"/>
          <w:lang w:val="ro-MD"/>
        </w:rPr>
      </w:pPr>
      <w:r w:rsidRPr="00623784">
        <w:rPr>
          <w:rFonts w:ascii="Times New Roman" w:hAnsi="Times New Roman"/>
          <w:color w:val="000000"/>
          <w:sz w:val="24"/>
          <w:szCs w:val="24"/>
          <w:lang w:val="ro-MD"/>
        </w:rPr>
        <w:t xml:space="preserve">b) Planul de acțiuni </w:t>
      </w:r>
      <w:r w:rsidR="00121870" w:rsidRPr="00623784">
        <w:rPr>
          <w:rFonts w:ascii="Times New Roman" w:hAnsi="Times New Roman"/>
          <w:color w:val="000000"/>
          <w:sz w:val="24"/>
          <w:szCs w:val="24"/>
          <w:lang w:val="ro-MD"/>
        </w:rPr>
        <w:t>(a</w:t>
      </w:r>
      <w:r w:rsidRPr="00623784">
        <w:rPr>
          <w:rFonts w:ascii="Times New Roman" w:hAnsi="Times New Roman"/>
          <w:color w:val="000000"/>
          <w:sz w:val="24"/>
          <w:szCs w:val="24"/>
          <w:lang w:val="ro-MD"/>
        </w:rPr>
        <w:t>nex</w:t>
      </w:r>
      <w:r w:rsidR="008D64AE" w:rsidRPr="00623784">
        <w:rPr>
          <w:rFonts w:ascii="Times New Roman" w:hAnsi="Times New Roman"/>
          <w:color w:val="000000"/>
          <w:sz w:val="24"/>
          <w:szCs w:val="24"/>
          <w:lang w:val="ro-MD"/>
        </w:rPr>
        <w:t>a</w:t>
      </w:r>
      <w:r w:rsidRPr="00623784">
        <w:rPr>
          <w:rFonts w:ascii="Times New Roman" w:hAnsi="Times New Roman"/>
          <w:color w:val="000000"/>
          <w:sz w:val="24"/>
          <w:szCs w:val="24"/>
          <w:lang w:val="ro-MD"/>
        </w:rPr>
        <w:t xml:space="preserve"> B); </w:t>
      </w:r>
    </w:p>
    <w:p w14:paraId="572F70A7" w14:textId="12362E78" w:rsidR="00B91D99" w:rsidRPr="00623784" w:rsidRDefault="00AB12CC">
      <w:pPr>
        <w:spacing w:after="0" w:line="240" w:lineRule="auto"/>
        <w:ind w:left="426"/>
        <w:jc w:val="both"/>
        <w:rPr>
          <w:rFonts w:ascii="Times New Roman" w:hAnsi="Times New Roman"/>
          <w:color w:val="000000"/>
          <w:sz w:val="24"/>
          <w:szCs w:val="24"/>
          <w:lang w:val="ro-MD"/>
        </w:rPr>
      </w:pPr>
      <w:r w:rsidRPr="00623784">
        <w:rPr>
          <w:rFonts w:ascii="Times New Roman" w:hAnsi="Times New Roman"/>
          <w:color w:val="000000"/>
          <w:sz w:val="24"/>
          <w:szCs w:val="24"/>
          <w:lang w:val="ro-MD"/>
        </w:rPr>
        <w:t xml:space="preserve">c) Raportul </w:t>
      </w:r>
      <w:r w:rsidR="00A052FE" w:rsidRPr="00623784">
        <w:rPr>
          <w:rFonts w:ascii="Times New Roman" w:hAnsi="Times New Roman"/>
          <w:color w:val="000000"/>
          <w:sz w:val="24"/>
          <w:szCs w:val="24"/>
          <w:lang w:val="ro-MD"/>
        </w:rPr>
        <w:t xml:space="preserve">final </w:t>
      </w:r>
      <w:r w:rsidR="00121870" w:rsidRPr="00623784">
        <w:rPr>
          <w:rFonts w:ascii="Times New Roman" w:hAnsi="Times New Roman"/>
          <w:color w:val="000000"/>
          <w:sz w:val="24"/>
          <w:szCs w:val="24"/>
          <w:lang w:val="ro-MD"/>
        </w:rPr>
        <w:t>(a</w:t>
      </w:r>
      <w:r w:rsidRPr="00623784">
        <w:rPr>
          <w:rFonts w:ascii="Times New Roman" w:hAnsi="Times New Roman"/>
          <w:color w:val="000000"/>
          <w:sz w:val="24"/>
          <w:szCs w:val="24"/>
          <w:lang w:val="ro-MD"/>
        </w:rPr>
        <w:t>nex</w:t>
      </w:r>
      <w:r w:rsidR="00A052FE" w:rsidRPr="00623784">
        <w:rPr>
          <w:rFonts w:ascii="Times New Roman" w:hAnsi="Times New Roman"/>
          <w:color w:val="000000"/>
          <w:sz w:val="24"/>
          <w:szCs w:val="24"/>
          <w:lang w:val="ro-MD"/>
        </w:rPr>
        <w:t>a</w:t>
      </w:r>
      <w:r w:rsidRPr="00623784">
        <w:rPr>
          <w:rFonts w:ascii="Times New Roman" w:hAnsi="Times New Roman"/>
          <w:color w:val="000000"/>
          <w:sz w:val="24"/>
          <w:szCs w:val="24"/>
          <w:lang w:val="ro-MD"/>
        </w:rPr>
        <w:t xml:space="preserve"> C); </w:t>
      </w:r>
    </w:p>
    <w:p w14:paraId="5201A9FB" w14:textId="4DB36532" w:rsidR="00B91D99" w:rsidRPr="00623784" w:rsidRDefault="00AB12CC">
      <w:pPr>
        <w:spacing w:after="0" w:line="240" w:lineRule="auto"/>
        <w:ind w:left="426"/>
        <w:jc w:val="both"/>
        <w:rPr>
          <w:rFonts w:ascii="Times New Roman" w:hAnsi="Times New Roman"/>
          <w:color w:val="000000"/>
          <w:sz w:val="24"/>
          <w:szCs w:val="24"/>
          <w:lang w:val="ro-MD"/>
        </w:rPr>
      </w:pPr>
      <w:r w:rsidRPr="00623784">
        <w:rPr>
          <w:rFonts w:ascii="Times New Roman" w:hAnsi="Times New Roman"/>
          <w:color w:val="000000"/>
          <w:sz w:val="24"/>
          <w:szCs w:val="24"/>
          <w:lang w:val="ro-MD"/>
        </w:rPr>
        <w:t>d) Alte documente (</w:t>
      </w:r>
      <w:r w:rsidR="00121870" w:rsidRPr="00623784">
        <w:rPr>
          <w:rFonts w:ascii="Times New Roman" w:hAnsi="Times New Roman"/>
          <w:color w:val="000000"/>
          <w:sz w:val="24"/>
          <w:szCs w:val="24"/>
          <w:lang w:val="ro-MD"/>
        </w:rPr>
        <w:t>a</w:t>
      </w:r>
      <w:r w:rsidRPr="00623784">
        <w:rPr>
          <w:rFonts w:ascii="Times New Roman" w:hAnsi="Times New Roman"/>
          <w:color w:val="000000"/>
          <w:sz w:val="24"/>
          <w:szCs w:val="24"/>
          <w:lang w:val="ro-MD"/>
        </w:rPr>
        <w:t>nex</w:t>
      </w:r>
      <w:r w:rsidR="008D64AE" w:rsidRPr="00623784">
        <w:rPr>
          <w:rFonts w:ascii="Times New Roman" w:hAnsi="Times New Roman"/>
          <w:color w:val="000000"/>
          <w:sz w:val="24"/>
          <w:szCs w:val="24"/>
          <w:lang w:val="ro-MD"/>
        </w:rPr>
        <w:t>a</w:t>
      </w:r>
      <w:r w:rsidRPr="00623784">
        <w:rPr>
          <w:rFonts w:ascii="Times New Roman" w:hAnsi="Times New Roman"/>
          <w:color w:val="000000"/>
          <w:sz w:val="24"/>
          <w:szCs w:val="24"/>
          <w:lang w:val="ro-MD"/>
        </w:rPr>
        <w:t xml:space="preserve"> D).</w:t>
      </w:r>
    </w:p>
    <w:p w14:paraId="24E2F0EE" w14:textId="45A714A1" w:rsidR="00B91D99" w:rsidRPr="00623784" w:rsidRDefault="00B91D99" w:rsidP="00D344DD">
      <w:pPr>
        <w:spacing w:after="0" w:line="240" w:lineRule="auto"/>
        <w:jc w:val="both"/>
        <w:rPr>
          <w:rFonts w:ascii="Times New Roman" w:hAnsi="Times New Roman"/>
          <w:color w:val="000000"/>
          <w:sz w:val="24"/>
          <w:szCs w:val="24"/>
          <w:lang w:val="ro-MD"/>
        </w:rPr>
      </w:pPr>
    </w:p>
    <w:p w14:paraId="31419FC5" w14:textId="77777777" w:rsidR="00B91D99" w:rsidRPr="00623784" w:rsidRDefault="00B91D99">
      <w:pPr>
        <w:tabs>
          <w:tab w:val="left" w:pos="480"/>
        </w:tabs>
        <w:spacing w:after="0" w:line="240" w:lineRule="auto"/>
        <w:contextualSpacing/>
        <w:jc w:val="both"/>
        <w:rPr>
          <w:rFonts w:ascii="Times New Roman" w:hAnsi="Times New Roman"/>
          <w:sz w:val="24"/>
          <w:szCs w:val="24"/>
          <w:lang w:val="ro-MD"/>
        </w:rPr>
      </w:pPr>
      <w:bookmarkStart w:id="4" w:name="_Hlk500152933"/>
    </w:p>
    <w:p w14:paraId="3D9B2315" w14:textId="77777777" w:rsidR="00B91D99" w:rsidRPr="00623784" w:rsidRDefault="00AB12CC">
      <w:pPr>
        <w:tabs>
          <w:tab w:val="left" w:pos="480"/>
        </w:tabs>
        <w:spacing w:after="0" w:line="240" w:lineRule="auto"/>
        <w:contextualSpacing/>
        <w:jc w:val="center"/>
        <w:rPr>
          <w:rFonts w:ascii="Times New Roman" w:hAnsi="Times New Roman"/>
          <w:b/>
          <w:bCs/>
          <w:color w:val="000000"/>
          <w:sz w:val="24"/>
          <w:szCs w:val="24"/>
          <w:lang w:val="ro-MD"/>
        </w:rPr>
      </w:pPr>
      <w:proofErr w:type="spellStart"/>
      <w:r w:rsidRPr="00623784">
        <w:rPr>
          <w:rFonts w:ascii="Times New Roman" w:hAnsi="Times New Roman"/>
          <w:b/>
          <w:bCs/>
          <w:color w:val="000000"/>
          <w:sz w:val="24"/>
          <w:szCs w:val="24"/>
          <w:lang w:val="ro-MD"/>
        </w:rPr>
        <w:t>Secţiunea</w:t>
      </w:r>
      <w:proofErr w:type="spellEnd"/>
      <w:r w:rsidRPr="00623784">
        <w:rPr>
          <w:rFonts w:ascii="Times New Roman" w:hAnsi="Times New Roman"/>
          <w:b/>
          <w:bCs/>
          <w:color w:val="000000"/>
          <w:sz w:val="24"/>
          <w:szCs w:val="24"/>
          <w:lang w:val="ro-MD"/>
        </w:rPr>
        <w:t xml:space="preserve"> 2.</w:t>
      </w:r>
    </w:p>
    <w:p w14:paraId="039DA04B" w14:textId="77777777" w:rsidR="00B91D99" w:rsidRPr="00623784" w:rsidRDefault="00AB12CC">
      <w:pPr>
        <w:tabs>
          <w:tab w:val="left" w:pos="480"/>
        </w:tabs>
        <w:spacing w:after="0" w:line="240" w:lineRule="auto"/>
        <w:contextualSpacing/>
        <w:jc w:val="center"/>
        <w:rPr>
          <w:rFonts w:ascii="Times New Roman" w:hAnsi="Times New Roman"/>
          <w:b/>
          <w:bCs/>
          <w:color w:val="000000"/>
          <w:sz w:val="24"/>
          <w:szCs w:val="24"/>
          <w:lang w:val="ro-MD"/>
        </w:rPr>
      </w:pPr>
      <w:r w:rsidRPr="00623784">
        <w:rPr>
          <w:rFonts w:ascii="Times New Roman" w:hAnsi="Times New Roman"/>
          <w:b/>
          <w:bCs/>
          <w:color w:val="000000"/>
          <w:sz w:val="24"/>
          <w:szCs w:val="24"/>
          <w:lang w:val="ro-MD"/>
        </w:rPr>
        <w:t xml:space="preserve"> Derularea contractului de </w:t>
      </w:r>
      <w:proofErr w:type="spellStart"/>
      <w:r w:rsidRPr="00623784">
        <w:rPr>
          <w:rFonts w:ascii="Times New Roman" w:hAnsi="Times New Roman"/>
          <w:b/>
          <w:bCs/>
          <w:color w:val="000000"/>
          <w:sz w:val="24"/>
          <w:szCs w:val="24"/>
          <w:lang w:val="ro-MD"/>
        </w:rPr>
        <w:t>finanţare</w:t>
      </w:r>
      <w:proofErr w:type="spellEnd"/>
      <w:r w:rsidRPr="00623784">
        <w:rPr>
          <w:rFonts w:ascii="Times New Roman" w:hAnsi="Times New Roman"/>
          <w:b/>
          <w:bCs/>
          <w:color w:val="000000"/>
          <w:sz w:val="24"/>
          <w:szCs w:val="24"/>
          <w:lang w:val="ro-MD"/>
        </w:rPr>
        <w:t xml:space="preserve"> </w:t>
      </w:r>
    </w:p>
    <w:p w14:paraId="511B118C" w14:textId="77777777" w:rsidR="00B91D99" w:rsidRPr="00623784" w:rsidRDefault="00B91D99">
      <w:pPr>
        <w:tabs>
          <w:tab w:val="left" w:pos="480"/>
        </w:tabs>
        <w:spacing w:after="0" w:line="240" w:lineRule="auto"/>
        <w:contextualSpacing/>
        <w:jc w:val="center"/>
        <w:rPr>
          <w:rFonts w:ascii="Times New Roman" w:hAnsi="Times New Roman"/>
          <w:sz w:val="28"/>
          <w:szCs w:val="28"/>
          <w:lang w:val="ro-MD"/>
        </w:rPr>
      </w:pPr>
    </w:p>
    <w:p w14:paraId="13A19E4B" w14:textId="3C0F37B5" w:rsidR="001E6320" w:rsidRPr="00623784" w:rsidRDefault="00AB12CC">
      <w:pPr>
        <w:tabs>
          <w:tab w:val="left" w:pos="480"/>
        </w:tabs>
        <w:spacing w:after="0" w:line="240" w:lineRule="auto"/>
        <w:ind w:left="284" w:hanging="284"/>
        <w:contextualSpacing/>
        <w:jc w:val="both"/>
        <w:rPr>
          <w:rFonts w:ascii="Times New Roman" w:hAnsi="Times New Roman"/>
          <w:sz w:val="24"/>
          <w:szCs w:val="24"/>
          <w:lang w:val="ro-MD"/>
        </w:rPr>
      </w:pPr>
      <w:r w:rsidRPr="00623784">
        <w:rPr>
          <w:rFonts w:ascii="Times New Roman" w:hAnsi="Times New Roman"/>
          <w:color w:val="000000"/>
          <w:sz w:val="24"/>
          <w:szCs w:val="24"/>
          <w:lang w:val="ro-MD"/>
        </w:rPr>
        <w:t>3</w:t>
      </w:r>
      <w:r w:rsidR="003D2880" w:rsidRPr="00623784">
        <w:rPr>
          <w:rFonts w:ascii="Times New Roman" w:hAnsi="Times New Roman"/>
          <w:color w:val="000000"/>
          <w:sz w:val="24"/>
          <w:szCs w:val="24"/>
          <w:lang w:val="ro-MD"/>
        </w:rPr>
        <w:t>6</w:t>
      </w:r>
      <w:r w:rsidRPr="00623784">
        <w:rPr>
          <w:rFonts w:ascii="Times New Roman" w:hAnsi="Times New Roman"/>
          <w:color w:val="000000"/>
          <w:sz w:val="24"/>
          <w:szCs w:val="24"/>
          <w:lang w:val="ro-MD"/>
        </w:rPr>
        <w:t>.</w:t>
      </w:r>
      <w:r w:rsidRPr="00623784">
        <w:rPr>
          <w:rFonts w:ascii="Times New Roman" w:hAnsi="Times New Roman"/>
          <w:sz w:val="24"/>
          <w:szCs w:val="24"/>
          <w:lang w:val="ro-MD"/>
        </w:rPr>
        <w:t xml:space="preserve"> Valoarea totală a grantului se </w:t>
      </w:r>
      <w:proofErr w:type="spellStart"/>
      <w:r w:rsidRPr="00623784">
        <w:rPr>
          <w:rFonts w:ascii="Times New Roman" w:hAnsi="Times New Roman"/>
          <w:sz w:val="24"/>
          <w:szCs w:val="24"/>
          <w:lang w:val="ro-MD"/>
        </w:rPr>
        <w:t>stabileşte</w:t>
      </w:r>
      <w:proofErr w:type="spellEnd"/>
      <w:r w:rsidRPr="00623784">
        <w:rPr>
          <w:rFonts w:ascii="Times New Roman" w:hAnsi="Times New Roman"/>
          <w:sz w:val="24"/>
          <w:szCs w:val="24"/>
          <w:lang w:val="ro-MD"/>
        </w:rPr>
        <w:t xml:space="preserve"> în lei </w:t>
      </w:r>
      <w:proofErr w:type="spellStart"/>
      <w:r w:rsidRPr="00623784">
        <w:rPr>
          <w:rFonts w:ascii="Times New Roman" w:hAnsi="Times New Roman"/>
          <w:sz w:val="24"/>
          <w:szCs w:val="24"/>
          <w:lang w:val="ro-MD"/>
        </w:rPr>
        <w:t>moldoveneşti</w:t>
      </w:r>
      <w:proofErr w:type="spellEnd"/>
      <w:r w:rsidR="005E41B8" w:rsidRPr="00623784">
        <w:rPr>
          <w:rFonts w:ascii="Times New Roman" w:hAnsi="Times New Roman"/>
          <w:sz w:val="24"/>
          <w:szCs w:val="24"/>
          <w:lang w:val="ro-MD"/>
        </w:rPr>
        <w:t xml:space="preserve"> (MDL)</w:t>
      </w:r>
      <w:r w:rsidRPr="00623784">
        <w:rPr>
          <w:rFonts w:ascii="Times New Roman" w:hAnsi="Times New Roman"/>
          <w:sz w:val="24"/>
          <w:szCs w:val="24"/>
          <w:lang w:val="ro-MD"/>
        </w:rPr>
        <w:t xml:space="preserve"> </w:t>
      </w:r>
      <w:proofErr w:type="spellStart"/>
      <w:r w:rsidRPr="00623784">
        <w:rPr>
          <w:rFonts w:ascii="Times New Roman" w:hAnsi="Times New Roman"/>
          <w:sz w:val="24"/>
          <w:szCs w:val="24"/>
          <w:lang w:val="ro-MD"/>
        </w:rPr>
        <w:t>şi</w:t>
      </w:r>
      <w:proofErr w:type="spellEnd"/>
      <w:r w:rsidRPr="00623784">
        <w:rPr>
          <w:rFonts w:ascii="Times New Roman" w:hAnsi="Times New Roman"/>
          <w:sz w:val="24"/>
          <w:szCs w:val="24"/>
          <w:lang w:val="ro-MD"/>
        </w:rPr>
        <w:t xml:space="preserve"> constituie suma de</w:t>
      </w:r>
      <w:r w:rsidR="001E6320" w:rsidRPr="00623784">
        <w:rPr>
          <w:rFonts w:ascii="Times New Roman" w:hAnsi="Times New Roman"/>
          <w:sz w:val="24"/>
          <w:szCs w:val="24"/>
          <w:lang w:val="ro-MD"/>
        </w:rPr>
        <w:t>:</w:t>
      </w:r>
    </w:p>
    <w:p w14:paraId="10351246" w14:textId="77777777" w:rsidR="00C86622" w:rsidRPr="00623784" w:rsidRDefault="00C86622" w:rsidP="00DD5962">
      <w:pPr>
        <w:spacing w:after="0"/>
        <w:ind w:firstLine="360"/>
        <w:rPr>
          <w:rFonts w:ascii="Times New Roman" w:hAnsi="Times New Roman"/>
          <w:sz w:val="24"/>
          <w:szCs w:val="24"/>
          <w:lang w:val="ro-MD"/>
        </w:rPr>
      </w:pPr>
    </w:p>
    <w:p w14:paraId="183530D4" w14:textId="35CF3EA1" w:rsidR="001E6320" w:rsidRPr="00623784" w:rsidRDefault="001E6320" w:rsidP="00DD5962">
      <w:pPr>
        <w:spacing w:after="0"/>
        <w:ind w:firstLine="360"/>
        <w:rPr>
          <w:rFonts w:ascii="Times New Roman" w:hAnsi="Times New Roman"/>
          <w:lang w:val="ro-MD"/>
        </w:rPr>
      </w:pPr>
      <w:r w:rsidRPr="00623784">
        <w:rPr>
          <w:rFonts w:ascii="Times New Roman" w:hAnsi="Times New Roman"/>
          <w:sz w:val="24"/>
          <w:szCs w:val="24"/>
          <w:lang w:val="ro-MD"/>
        </w:rPr>
        <w:t>Subprogramul reîntoarcerea profesională a diasporei</w:t>
      </w:r>
      <w:r w:rsidRPr="00623784">
        <w:rPr>
          <w:rFonts w:ascii="Times New Roman" w:hAnsi="Times New Roman"/>
          <w:b/>
          <w:sz w:val="24"/>
          <w:szCs w:val="24"/>
          <w:lang w:val="ro-MD"/>
        </w:rPr>
        <w:t xml:space="preserve"> - </w:t>
      </w:r>
      <w:r w:rsidRPr="00623784">
        <w:rPr>
          <w:rFonts w:ascii="Times New Roman" w:hAnsi="Times New Roman"/>
          <w:sz w:val="24"/>
          <w:szCs w:val="24"/>
          <w:lang w:val="ro-MD"/>
        </w:rPr>
        <w:t>40 000 MDL;</w:t>
      </w:r>
    </w:p>
    <w:p w14:paraId="79BA1655" w14:textId="49D120BD" w:rsidR="00974E2A" w:rsidRPr="00623784" w:rsidRDefault="001E6320" w:rsidP="00DD5962">
      <w:pPr>
        <w:spacing w:after="0"/>
        <w:ind w:firstLine="360"/>
        <w:rPr>
          <w:rFonts w:ascii="Times New Roman" w:hAnsi="Times New Roman"/>
          <w:b/>
          <w:color w:val="000000"/>
          <w:sz w:val="24"/>
          <w:szCs w:val="24"/>
          <w:lang w:val="ro-MD"/>
        </w:rPr>
      </w:pPr>
      <w:r w:rsidRPr="00623784">
        <w:rPr>
          <w:rFonts w:ascii="Times New Roman" w:hAnsi="Times New Roman"/>
          <w:sz w:val="24"/>
          <w:szCs w:val="24"/>
          <w:lang w:val="ro-MD"/>
        </w:rPr>
        <w:t>Subprogramul proiecte inovative ale diasporei</w:t>
      </w:r>
      <w:r w:rsidRPr="00623784">
        <w:rPr>
          <w:rFonts w:ascii="Times New Roman" w:hAnsi="Times New Roman"/>
          <w:b/>
          <w:sz w:val="24"/>
          <w:szCs w:val="24"/>
          <w:lang w:val="ro-MD"/>
        </w:rPr>
        <w:t xml:space="preserve"> - </w:t>
      </w:r>
      <w:r w:rsidRPr="00623784">
        <w:rPr>
          <w:rFonts w:ascii="Times New Roman" w:hAnsi="Times New Roman"/>
          <w:sz w:val="24"/>
          <w:szCs w:val="24"/>
          <w:lang w:val="ro-MD"/>
        </w:rPr>
        <w:t>50 000 MDL</w:t>
      </w:r>
      <w:r w:rsidR="003D2880" w:rsidRPr="00623784">
        <w:rPr>
          <w:rFonts w:ascii="Times New Roman" w:hAnsi="Times New Roman"/>
          <w:sz w:val="24"/>
          <w:szCs w:val="24"/>
          <w:lang w:val="ro-MD"/>
        </w:rPr>
        <w:t>;</w:t>
      </w:r>
      <w:r w:rsidR="00974E2A" w:rsidRPr="00623784">
        <w:rPr>
          <w:rFonts w:ascii="Times New Roman" w:hAnsi="Times New Roman"/>
          <w:b/>
          <w:color w:val="000000"/>
          <w:sz w:val="24"/>
          <w:szCs w:val="24"/>
          <w:lang w:val="ro-MD"/>
        </w:rPr>
        <w:t xml:space="preserve"> </w:t>
      </w:r>
    </w:p>
    <w:p w14:paraId="03AA0D8D" w14:textId="77777777" w:rsidR="0088342B" w:rsidRPr="00623784" w:rsidRDefault="00974E2A" w:rsidP="00DD5962">
      <w:pPr>
        <w:spacing w:after="0"/>
        <w:ind w:firstLine="360"/>
        <w:rPr>
          <w:rFonts w:ascii="Times New Roman" w:hAnsi="Times New Roman"/>
          <w:sz w:val="24"/>
          <w:szCs w:val="24"/>
          <w:lang w:val="ro-MD"/>
        </w:rPr>
      </w:pPr>
      <w:r w:rsidRPr="00623784">
        <w:rPr>
          <w:rFonts w:ascii="Times New Roman" w:hAnsi="Times New Roman"/>
          <w:color w:val="000000"/>
          <w:sz w:val="24"/>
          <w:szCs w:val="24"/>
          <w:lang w:val="ro-MD"/>
        </w:rPr>
        <w:t>Subprogramul destinat tinerilor din diasporă</w:t>
      </w:r>
      <w:r w:rsidRPr="00623784">
        <w:rPr>
          <w:rFonts w:ascii="Times New Roman" w:hAnsi="Times New Roman"/>
          <w:b/>
          <w:color w:val="000000"/>
          <w:sz w:val="24"/>
          <w:szCs w:val="24"/>
          <w:lang w:val="ro-MD"/>
        </w:rPr>
        <w:t xml:space="preserve"> - </w:t>
      </w:r>
      <w:r w:rsidRPr="00623784">
        <w:rPr>
          <w:rFonts w:ascii="Times New Roman" w:hAnsi="Times New Roman"/>
          <w:sz w:val="24"/>
          <w:szCs w:val="24"/>
          <w:lang w:val="ro-MD"/>
        </w:rPr>
        <w:t>50 000 MDL</w:t>
      </w:r>
      <w:r w:rsidR="003D2880" w:rsidRPr="00623784">
        <w:rPr>
          <w:rFonts w:ascii="Times New Roman" w:hAnsi="Times New Roman"/>
          <w:sz w:val="24"/>
          <w:szCs w:val="24"/>
          <w:lang w:val="ro-MD"/>
        </w:rPr>
        <w:t>.</w:t>
      </w:r>
    </w:p>
    <w:p w14:paraId="74924373" w14:textId="76E1D9C2" w:rsidR="00974E2A" w:rsidRPr="00623784" w:rsidRDefault="00974E2A" w:rsidP="0088342B">
      <w:pPr>
        <w:spacing w:after="0"/>
        <w:rPr>
          <w:rFonts w:ascii="Times New Roman" w:hAnsi="Times New Roman"/>
          <w:lang w:val="ro-MD"/>
        </w:rPr>
      </w:pPr>
    </w:p>
    <w:p w14:paraId="537ACFED" w14:textId="516BE548" w:rsidR="00B91D99" w:rsidRPr="00623784" w:rsidRDefault="00AB12CC">
      <w:pPr>
        <w:tabs>
          <w:tab w:val="left" w:pos="480"/>
        </w:tabs>
        <w:spacing w:after="0" w:line="240" w:lineRule="auto"/>
        <w:ind w:left="284" w:hanging="284"/>
        <w:contextualSpacing/>
        <w:jc w:val="both"/>
        <w:rPr>
          <w:rFonts w:ascii="Times New Roman" w:hAnsi="Times New Roman"/>
          <w:color w:val="000000"/>
          <w:sz w:val="24"/>
          <w:szCs w:val="24"/>
          <w:lang w:val="ro-MD"/>
        </w:rPr>
      </w:pPr>
      <w:r w:rsidRPr="00623784">
        <w:rPr>
          <w:rFonts w:ascii="Times New Roman" w:hAnsi="Times New Roman"/>
          <w:color w:val="000000"/>
          <w:sz w:val="24"/>
          <w:szCs w:val="24"/>
          <w:lang w:val="ro-MD"/>
        </w:rPr>
        <w:t>3</w:t>
      </w:r>
      <w:r w:rsidR="003D2880" w:rsidRPr="00623784">
        <w:rPr>
          <w:rFonts w:ascii="Times New Roman" w:hAnsi="Times New Roman"/>
          <w:color w:val="000000"/>
          <w:sz w:val="24"/>
          <w:szCs w:val="24"/>
          <w:lang w:val="ro-MD"/>
        </w:rPr>
        <w:t>7</w:t>
      </w:r>
      <w:r w:rsidRPr="00623784">
        <w:rPr>
          <w:rFonts w:ascii="Times New Roman" w:hAnsi="Times New Roman"/>
          <w:color w:val="000000"/>
          <w:sz w:val="24"/>
          <w:szCs w:val="24"/>
          <w:lang w:val="ro-MD"/>
        </w:rPr>
        <w:t xml:space="preserve">. </w:t>
      </w:r>
      <w:r w:rsidR="00DE22F7" w:rsidRPr="00623784">
        <w:rPr>
          <w:rFonts w:ascii="Times New Roman" w:hAnsi="Times New Roman"/>
          <w:color w:val="000000"/>
          <w:sz w:val="24"/>
          <w:szCs w:val="24"/>
          <w:lang w:val="ro-MD"/>
        </w:rPr>
        <w:t>Finanț</w:t>
      </w:r>
      <w:r w:rsidR="009C1F68" w:rsidRPr="00623784">
        <w:rPr>
          <w:rFonts w:ascii="Times New Roman" w:hAnsi="Times New Roman"/>
          <w:color w:val="000000"/>
          <w:sz w:val="24"/>
          <w:szCs w:val="24"/>
          <w:lang w:val="ro-MD"/>
        </w:rPr>
        <w:t xml:space="preserve">area </w:t>
      </w:r>
      <w:r w:rsidRPr="00623784">
        <w:rPr>
          <w:rFonts w:ascii="Times New Roman" w:hAnsi="Times New Roman"/>
          <w:color w:val="000000"/>
          <w:sz w:val="24"/>
          <w:szCs w:val="24"/>
          <w:lang w:val="ro-MD"/>
        </w:rPr>
        <w:t xml:space="preserve"> se acordă de </w:t>
      </w:r>
      <w:r w:rsidR="009C1F68" w:rsidRPr="00623784">
        <w:rPr>
          <w:rFonts w:ascii="Times New Roman" w:hAnsi="Times New Roman"/>
          <w:color w:val="000000"/>
          <w:sz w:val="24"/>
          <w:szCs w:val="24"/>
          <w:lang w:val="ro-MD"/>
        </w:rPr>
        <w:t xml:space="preserve">către </w:t>
      </w:r>
      <w:r w:rsidRPr="00623784">
        <w:rPr>
          <w:rFonts w:ascii="Times New Roman" w:hAnsi="Times New Roman"/>
          <w:color w:val="000000"/>
          <w:sz w:val="24"/>
          <w:szCs w:val="24"/>
          <w:lang w:val="ro-MD"/>
        </w:rPr>
        <w:t>Cancelaria de Stat în 2 (două) tranșe, prin virament bancar, prin intermediul sistemului bancar național la un cont deschis</w:t>
      </w:r>
      <w:r w:rsidR="00A55635" w:rsidRPr="00623784">
        <w:rPr>
          <w:rFonts w:ascii="Times New Roman" w:hAnsi="Times New Roman"/>
          <w:color w:val="000000"/>
          <w:sz w:val="24"/>
          <w:szCs w:val="24"/>
          <w:lang w:val="ro-MD"/>
        </w:rPr>
        <w:t xml:space="preserve"> în Republica Moldova</w:t>
      </w:r>
      <w:r w:rsidRPr="00623784">
        <w:rPr>
          <w:rFonts w:ascii="Times New Roman" w:hAnsi="Times New Roman"/>
          <w:color w:val="000000"/>
          <w:sz w:val="24"/>
          <w:szCs w:val="24"/>
          <w:lang w:val="ro-MD"/>
        </w:rPr>
        <w:t xml:space="preserve"> pe numele beneficiarului</w:t>
      </w:r>
      <w:r w:rsidR="00A55635" w:rsidRPr="00623784">
        <w:rPr>
          <w:rFonts w:ascii="Times New Roman" w:hAnsi="Times New Roman"/>
          <w:color w:val="000000"/>
          <w:sz w:val="24"/>
          <w:szCs w:val="24"/>
          <w:lang w:val="ro-MD"/>
        </w:rPr>
        <w:t xml:space="preserve"> sau reprezentantului prin procură al acestuia</w:t>
      </w:r>
      <w:r w:rsidR="005D5AA0" w:rsidRPr="00623784">
        <w:rPr>
          <w:rFonts w:ascii="Times New Roman" w:hAnsi="Times New Roman"/>
          <w:color w:val="000000"/>
          <w:sz w:val="24"/>
          <w:szCs w:val="24"/>
          <w:lang w:val="ro-MD"/>
        </w:rPr>
        <w:t xml:space="preserve">, </w:t>
      </w:r>
      <w:r w:rsidRPr="00623784">
        <w:rPr>
          <w:rFonts w:ascii="Times New Roman" w:hAnsi="Times New Roman"/>
          <w:color w:val="000000"/>
          <w:sz w:val="24"/>
          <w:szCs w:val="24"/>
          <w:lang w:val="ro-MD"/>
        </w:rPr>
        <w:t xml:space="preserve">după cum urmează: </w:t>
      </w:r>
      <w:r w:rsidR="00D85D80" w:rsidRPr="00623784">
        <w:rPr>
          <w:rFonts w:ascii="Times New Roman" w:hAnsi="Times New Roman"/>
          <w:color w:val="000000"/>
          <w:sz w:val="24"/>
          <w:szCs w:val="24"/>
          <w:lang w:val="ro-MD"/>
        </w:rPr>
        <w:t xml:space="preserve"> </w:t>
      </w:r>
    </w:p>
    <w:p w14:paraId="29878972" w14:textId="0BE94C98" w:rsidR="00B91D99" w:rsidRPr="00623784" w:rsidRDefault="00AB12CC">
      <w:pPr>
        <w:numPr>
          <w:ilvl w:val="0"/>
          <w:numId w:val="14"/>
        </w:numPr>
        <w:tabs>
          <w:tab w:val="left" w:pos="709"/>
        </w:tabs>
        <w:spacing w:after="0" w:line="240" w:lineRule="auto"/>
        <w:ind w:left="284" w:firstLine="0"/>
        <w:contextualSpacing/>
        <w:jc w:val="both"/>
        <w:rPr>
          <w:rFonts w:ascii="Times New Roman" w:hAnsi="Times New Roman"/>
          <w:sz w:val="24"/>
          <w:szCs w:val="24"/>
          <w:lang w:val="ro-MD"/>
        </w:rPr>
      </w:pPr>
      <w:r w:rsidRPr="00623784">
        <w:rPr>
          <w:rFonts w:ascii="Times New Roman" w:hAnsi="Times New Roman"/>
          <w:sz w:val="24"/>
          <w:szCs w:val="24"/>
          <w:lang w:val="ro-MD"/>
        </w:rPr>
        <w:t xml:space="preserve">prima tranșă în valoare de </w:t>
      </w:r>
      <w:r w:rsidR="00C6575E" w:rsidRPr="00623784">
        <w:rPr>
          <w:rFonts w:ascii="Times New Roman" w:hAnsi="Times New Roman"/>
          <w:sz w:val="24"/>
          <w:szCs w:val="24"/>
          <w:lang w:val="ro-MD"/>
        </w:rPr>
        <w:t>5</w:t>
      </w:r>
      <w:r w:rsidRPr="00623784">
        <w:rPr>
          <w:rFonts w:ascii="Times New Roman" w:hAnsi="Times New Roman"/>
          <w:sz w:val="24"/>
          <w:szCs w:val="24"/>
          <w:lang w:val="ro-MD"/>
        </w:rPr>
        <w:t xml:space="preserve">0% din valoarea contractului se efectuează după semnarea contractului de grant; </w:t>
      </w:r>
    </w:p>
    <w:p w14:paraId="4FB0A5CB" w14:textId="049531AE" w:rsidR="00B91D99" w:rsidRPr="00623784" w:rsidRDefault="00AB12CC">
      <w:pPr>
        <w:numPr>
          <w:ilvl w:val="0"/>
          <w:numId w:val="14"/>
        </w:numPr>
        <w:tabs>
          <w:tab w:val="left" w:pos="709"/>
        </w:tabs>
        <w:spacing w:after="0" w:line="240" w:lineRule="auto"/>
        <w:ind w:left="284" w:firstLine="0"/>
        <w:contextualSpacing/>
        <w:jc w:val="both"/>
        <w:rPr>
          <w:rFonts w:ascii="Times New Roman" w:hAnsi="Times New Roman"/>
          <w:sz w:val="24"/>
          <w:szCs w:val="24"/>
          <w:lang w:val="ro-MD"/>
        </w:rPr>
      </w:pPr>
      <w:r w:rsidRPr="00623784">
        <w:rPr>
          <w:rFonts w:ascii="Times New Roman" w:hAnsi="Times New Roman"/>
          <w:sz w:val="24"/>
          <w:szCs w:val="24"/>
          <w:lang w:val="ro-MD"/>
        </w:rPr>
        <w:t xml:space="preserve">a doua tranșă în valoare de </w:t>
      </w:r>
      <w:r w:rsidR="00C6575E" w:rsidRPr="00623784">
        <w:rPr>
          <w:rFonts w:ascii="Times New Roman" w:hAnsi="Times New Roman"/>
          <w:sz w:val="24"/>
          <w:szCs w:val="24"/>
          <w:lang w:val="ro-MD"/>
        </w:rPr>
        <w:t>5</w:t>
      </w:r>
      <w:r w:rsidR="00F87B18" w:rsidRPr="00623784">
        <w:rPr>
          <w:rFonts w:ascii="Times New Roman" w:hAnsi="Times New Roman"/>
          <w:sz w:val="24"/>
          <w:szCs w:val="24"/>
          <w:lang w:val="ro-MD"/>
        </w:rPr>
        <w:t>0</w:t>
      </w:r>
      <w:r w:rsidRPr="00623784">
        <w:rPr>
          <w:rFonts w:ascii="Times New Roman" w:hAnsi="Times New Roman"/>
          <w:sz w:val="24"/>
          <w:szCs w:val="24"/>
          <w:lang w:val="ro-MD"/>
        </w:rPr>
        <w:t xml:space="preserve">% din valoarea contractului </w:t>
      </w:r>
      <w:r w:rsidR="008D64AE" w:rsidRPr="00623784">
        <w:rPr>
          <w:rFonts w:ascii="Times New Roman" w:hAnsi="Times New Roman"/>
          <w:sz w:val="24"/>
          <w:szCs w:val="24"/>
          <w:lang w:val="ro-MD"/>
        </w:rPr>
        <w:t>este condiționată de aprobarea</w:t>
      </w:r>
      <w:r w:rsidR="005D3E58" w:rsidRPr="00623784">
        <w:rPr>
          <w:rFonts w:ascii="Times New Roman" w:hAnsi="Times New Roman"/>
          <w:sz w:val="24"/>
          <w:szCs w:val="24"/>
          <w:lang w:val="ro-MD"/>
        </w:rPr>
        <w:t xml:space="preserve"> de către Cancelaria de Stat</w:t>
      </w:r>
      <w:r w:rsidR="00036312" w:rsidRPr="00623784">
        <w:rPr>
          <w:rFonts w:ascii="Times New Roman" w:hAnsi="Times New Roman"/>
          <w:sz w:val="24"/>
          <w:szCs w:val="24"/>
          <w:lang w:val="ro-MD"/>
        </w:rPr>
        <w:t xml:space="preserve"> (BRD)</w:t>
      </w:r>
      <w:r w:rsidR="005D3E58" w:rsidRPr="00623784">
        <w:rPr>
          <w:rFonts w:ascii="Times New Roman" w:hAnsi="Times New Roman"/>
          <w:sz w:val="24"/>
          <w:szCs w:val="24"/>
          <w:lang w:val="ro-MD"/>
        </w:rPr>
        <w:t xml:space="preserve"> a</w:t>
      </w:r>
      <w:r w:rsidR="000027EB" w:rsidRPr="00623784">
        <w:rPr>
          <w:rFonts w:ascii="Times New Roman" w:hAnsi="Times New Roman"/>
          <w:sz w:val="24"/>
          <w:szCs w:val="24"/>
          <w:lang w:val="ro-MD"/>
        </w:rPr>
        <w:t xml:space="preserve"> </w:t>
      </w:r>
      <w:r w:rsidR="008D64AE" w:rsidRPr="00623784">
        <w:rPr>
          <w:rFonts w:ascii="Times New Roman" w:hAnsi="Times New Roman"/>
          <w:sz w:val="24"/>
          <w:szCs w:val="24"/>
          <w:lang w:val="ro-MD"/>
        </w:rPr>
        <w:t>raportului final</w:t>
      </w:r>
      <w:r w:rsidR="00202580" w:rsidRPr="00623784">
        <w:rPr>
          <w:rFonts w:ascii="Times New Roman" w:hAnsi="Times New Roman"/>
          <w:sz w:val="24"/>
          <w:szCs w:val="24"/>
          <w:lang w:val="ro-MD"/>
        </w:rPr>
        <w:t xml:space="preserve">, </w:t>
      </w:r>
      <w:r w:rsidR="008D64AE" w:rsidRPr="00623784">
        <w:rPr>
          <w:rFonts w:ascii="Times New Roman" w:hAnsi="Times New Roman"/>
          <w:sz w:val="24"/>
          <w:szCs w:val="24"/>
          <w:lang w:val="ro-MD"/>
        </w:rPr>
        <w:t xml:space="preserve">cu anexarea </w:t>
      </w:r>
      <w:r w:rsidRPr="00623784">
        <w:rPr>
          <w:rFonts w:ascii="Times New Roman" w:hAnsi="Times New Roman"/>
          <w:sz w:val="24"/>
          <w:szCs w:val="24"/>
          <w:lang w:val="ro-MD"/>
        </w:rPr>
        <w:t>documente</w:t>
      </w:r>
      <w:r w:rsidR="008D64AE" w:rsidRPr="00623784">
        <w:rPr>
          <w:rFonts w:ascii="Times New Roman" w:hAnsi="Times New Roman"/>
          <w:sz w:val="24"/>
          <w:szCs w:val="24"/>
          <w:lang w:val="ro-MD"/>
        </w:rPr>
        <w:t>lor</w:t>
      </w:r>
      <w:r w:rsidRPr="00623784">
        <w:rPr>
          <w:rFonts w:ascii="Times New Roman" w:hAnsi="Times New Roman"/>
          <w:sz w:val="24"/>
          <w:szCs w:val="24"/>
          <w:lang w:val="ro-MD"/>
        </w:rPr>
        <w:t xml:space="preserve"> justificative </w:t>
      </w:r>
      <w:r w:rsidR="00C35384" w:rsidRPr="00623784">
        <w:rPr>
          <w:rFonts w:ascii="Times New Roman" w:hAnsi="Times New Roman"/>
          <w:sz w:val="24"/>
          <w:szCs w:val="24"/>
          <w:lang w:val="ro-MD"/>
        </w:rPr>
        <w:t xml:space="preserve">privind </w:t>
      </w:r>
      <w:r w:rsidRPr="00623784">
        <w:rPr>
          <w:rFonts w:ascii="Times New Roman" w:hAnsi="Times New Roman"/>
          <w:sz w:val="24"/>
          <w:szCs w:val="24"/>
          <w:lang w:val="ro-MD"/>
        </w:rPr>
        <w:t xml:space="preserve"> cheltuielile suportate pentru</w:t>
      </w:r>
      <w:r w:rsidR="00202580" w:rsidRPr="00623784">
        <w:rPr>
          <w:rFonts w:ascii="Times New Roman" w:hAnsi="Times New Roman"/>
          <w:sz w:val="24"/>
          <w:szCs w:val="24"/>
          <w:lang w:val="ro-MD"/>
        </w:rPr>
        <w:t xml:space="preserve"> </w:t>
      </w:r>
      <w:r w:rsidRPr="00623784">
        <w:rPr>
          <w:rFonts w:ascii="Times New Roman" w:hAnsi="Times New Roman"/>
          <w:sz w:val="24"/>
          <w:szCs w:val="24"/>
          <w:lang w:val="ro-MD"/>
        </w:rPr>
        <w:t>activitățil</w:t>
      </w:r>
      <w:r w:rsidR="001B5EB6" w:rsidRPr="00623784">
        <w:rPr>
          <w:rFonts w:ascii="Times New Roman" w:hAnsi="Times New Roman"/>
          <w:sz w:val="24"/>
          <w:szCs w:val="24"/>
          <w:lang w:val="ro-MD"/>
        </w:rPr>
        <w:t>e</w:t>
      </w:r>
      <w:r w:rsidRPr="00623784">
        <w:rPr>
          <w:rFonts w:ascii="Times New Roman" w:hAnsi="Times New Roman"/>
          <w:sz w:val="24"/>
          <w:szCs w:val="24"/>
          <w:lang w:val="ro-MD"/>
        </w:rPr>
        <w:t xml:space="preserve"> </w:t>
      </w:r>
      <w:r w:rsidR="00C35384" w:rsidRPr="00623784">
        <w:rPr>
          <w:rFonts w:ascii="Times New Roman" w:hAnsi="Times New Roman"/>
          <w:sz w:val="24"/>
          <w:szCs w:val="24"/>
          <w:lang w:val="ro-MD"/>
        </w:rPr>
        <w:t xml:space="preserve">realizate </w:t>
      </w:r>
      <w:r w:rsidR="001B5EB6" w:rsidRPr="00623784">
        <w:rPr>
          <w:rFonts w:ascii="Times New Roman" w:hAnsi="Times New Roman"/>
          <w:sz w:val="24"/>
          <w:szCs w:val="24"/>
          <w:lang w:val="ro-MD"/>
        </w:rPr>
        <w:t>din plan</w:t>
      </w:r>
      <w:r w:rsidR="005D5AA0" w:rsidRPr="00623784">
        <w:rPr>
          <w:rFonts w:ascii="Times New Roman" w:hAnsi="Times New Roman"/>
          <w:sz w:val="24"/>
          <w:szCs w:val="24"/>
          <w:lang w:val="ro-MD"/>
        </w:rPr>
        <w:t>ul de acțiuni.</w:t>
      </w:r>
      <w:r w:rsidR="001B5EB6" w:rsidRPr="00623784">
        <w:rPr>
          <w:rFonts w:ascii="Times New Roman" w:hAnsi="Times New Roman"/>
          <w:sz w:val="24"/>
          <w:szCs w:val="24"/>
          <w:lang w:val="ro-MD"/>
        </w:rPr>
        <w:t xml:space="preserve"> </w:t>
      </w:r>
      <w:r w:rsidRPr="00623784">
        <w:rPr>
          <w:rFonts w:ascii="Times New Roman" w:hAnsi="Times New Roman"/>
          <w:sz w:val="24"/>
          <w:szCs w:val="24"/>
          <w:lang w:val="ro-MD"/>
        </w:rPr>
        <w:t xml:space="preserve"> </w:t>
      </w:r>
    </w:p>
    <w:p w14:paraId="59A25988" w14:textId="0AED1DBB" w:rsidR="00436C50" w:rsidRPr="00623784" w:rsidRDefault="00436C50" w:rsidP="00092BEA">
      <w:pPr>
        <w:tabs>
          <w:tab w:val="left" w:pos="480"/>
        </w:tabs>
        <w:spacing w:after="0" w:line="240" w:lineRule="auto"/>
        <w:ind w:left="284" w:hanging="284"/>
        <w:contextualSpacing/>
        <w:jc w:val="both"/>
        <w:rPr>
          <w:rFonts w:ascii="Times New Roman" w:hAnsi="Times New Roman"/>
          <w:color w:val="000000"/>
          <w:sz w:val="24"/>
          <w:szCs w:val="24"/>
          <w:lang w:val="ro-MD" w:eastAsia="ru-RU"/>
        </w:rPr>
      </w:pPr>
      <w:r w:rsidRPr="00623784">
        <w:rPr>
          <w:rFonts w:ascii="Times New Roman" w:hAnsi="Times New Roman"/>
          <w:color w:val="000000"/>
          <w:sz w:val="24"/>
          <w:szCs w:val="24"/>
          <w:lang w:val="ro-MD" w:eastAsia="ru-RU"/>
        </w:rPr>
        <w:t>3</w:t>
      </w:r>
      <w:r w:rsidR="003D2880" w:rsidRPr="00623784">
        <w:rPr>
          <w:rFonts w:ascii="Times New Roman" w:hAnsi="Times New Roman"/>
          <w:color w:val="000000"/>
          <w:sz w:val="24"/>
          <w:szCs w:val="24"/>
          <w:lang w:val="ro-MD" w:eastAsia="ru-RU"/>
        </w:rPr>
        <w:t>8</w:t>
      </w:r>
      <w:r w:rsidRPr="00623784">
        <w:rPr>
          <w:rFonts w:ascii="Times New Roman" w:hAnsi="Times New Roman"/>
          <w:color w:val="000000"/>
          <w:sz w:val="24"/>
          <w:szCs w:val="24"/>
          <w:lang w:val="ro-MD" w:eastAsia="ru-RU"/>
        </w:rPr>
        <w:t xml:space="preserve">. Categoriile de cheltuieli indicate în Anexa A și Anexa B pot </w:t>
      </w:r>
      <w:r w:rsidR="00036312" w:rsidRPr="00623784">
        <w:rPr>
          <w:rFonts w:ascii="Times New Roman" w:hAnsi="Times New Roman"/>
          <w:color w:val="000000"/>
          <w:sz w:val="24"/>
          <w:szCs w:val="24"/>
          <w:lang w:val="ro-MD" w:eastAsia="ru-RU"/>
        </w:rPr>
        <w:t>suferi</w:t>
      </w:r>
      <w:r w:rsidR="00AC03AE" w:rsidRPr="00623784">
        <w:rPr>
          <w:rFonts w:ascii="Times New Roman" w:hAnsi="Times New Roman"/>
          <w:color w:val="000000"/>
          <w:sz w:val="24"/>
          <w:szCs w:val="24"/>
          <w:lang w:val="ro-MD" w:eastAsia="ru-RU"/>
        </w:rPr>
        <w:t xml:space="preserve"> </w:t>
      </w:r>
      <w:r w:rsidR="00176D8E" w:rsidRPr="00623784">
        <w:rPr>
          <w:rFonts w:ascii="Times New Roman" w:hAnsi="Times New Roman"/>
          <w:color w:val="000000"/>
          <w:sz w:val="24"/>
          <w:szCs w:val="24"/>
          <w:lang w:val="ro-MD" w:eastAsia="ru-RU"/>
        </w:rPr>
        <w:t>modificări/</w:t>
      </w:r>
      <w:r w:rsidR="009B3710" w:rsidRPr="00623784">
        <w:rPr>
          <w:rFonts w:ascii="Times New Roman" w:hAnsi="Times New Roman"/>
          <w:color w:val="000000"/>
          <w:sz w:val="24"/>
          <w:szCs w:val="24"/>
          <w:lang w:val="ro-MD" w:eastAsia="ru-RU"/>
        </w:rPr>
        <w:t xml:space="preserve">completări și/sau </w:t>
      </w:r>
      <w:r w:rsidR="00AC03AE" w:rsidRPr="00623784">
        <w:rPr>
          <w:rFonts w:ascii="Times New Roman" w:hAnsi="Times New Roman"/>
          <w:color w:val="000000"/>
          <w:sz w:val="24"/>
          <w:szCs w:val="24"/>
          <w:lang w:val="ro-MD" w:eastAsia="ru-RU"/>
        </w:rPr>
        <w:t>realocări</w:t>
      </w:r>
      <w:r w:rsidR="005D3E58" w:rsidRPr="00623784">
        <w:rPr>
          <w:rFonts w:ascii="Times New Roman" w:hAnsi="Times New Roman"/>
          <w:color w:val="000000"/>
          <w:sz w:val="24"/>
          <w:szCs w:val="24"/>
          <w:lang w:val="ro-MD" w:eastAsia="ru-RU"/>
        </w:rPr>
        <w:t xml:space="preserve"> în cadrul aceluiași obiectiv</w:t>
      </w:r>
      <w:r w:rsidR="00036312" w:rsidRPr="00623784">
        <w:rPr>
          <w:rFonts w:ascii="Times New Roman" w:hAnsi="Times New Roman"/>
          <w:color w:val="000000"/>
          <w:sz w:val="24"/>
          <w:szCs w:val="24"/>
          <w:lang w:val="ro-MD" w:eastAsia="ru-RU"/>
        </w:rPr>
        <w:t xml:space="preserve"> (linie bugetară)</w:t>
      </w:r>
      <w:r w:rsidR="00AC03AE" w:rsidRPr="00623784">
        <w:rPr>
          <w:rFonts w:ascii="Times New Roman" w:hAnsi="Times New Roman"/>
          <w:color w:val="000000"/>
          <w:sz w:val="24"/>
          <w:szCs w:val="24"/>
          <w:lang w:val="ro-MD" w:eastAsia="ru-RU"/>
        </w:rPr>
        <w:t>,</w:t>
      </w:r>
      <w:r w:rsidRPr="00623784">
        <w:rPr>
          <w:rFonts w:ascii="Times New Roman" w:hAnsi="Times New Roman"/>
          <w:color w:val="000000"/>
          <w:sz w:val="24"/>
          <w:szCs w:val="24"/>
          <w:lang w:val="ro-MD" w:eastAsia="ru-RU"/>
        </w:rPr>
        <w:t xml:space="preserve"> în limita </w:t>
      </w:r>
      <w:r w:rsidR="005D3E58" w:rsidRPr="00623784">
        <w:rPr>
          <w:rFonts w:ascii="Times New Roman" w:hAnsi="Times New Roman"/>
          <w:color w:val="000000"/>
          <w:sz w:val="24"/>
          <w:szCs w:val="24"/>
          <w:lang w:val="ro-MD" w:eastAsia="ru-RU"/>
        </w:rPr>
        <w:t xml:space="preserve">valorii totale a grantului, cu condiția acceptării de </w:t>
      </w:r>
      <w:r w:rsidR="00036312" w:rsidRPr="00623784">
        <w:rPr>
          <w:rFonts w:ascii="Times New Roman" w:hAnsi="Times New Roman"/>
          <w:color w:val="000000"/>
          <w:sz w:val="24"/>
          <w:szCs w:val="24"/>
          <w:lang w:val="ro-MD" w:eastAsia="ru-RU"/>
        </w:rPr>
        <w:t xml:space="preserve">către </w:t>
      </w:r>
      <w:r w:rsidR="005D3E58" w:rsidRPr="00623784">
        <w:rPr>
          <w:rFonts w:ascii="Times New Roman" w:hAnsi="Times New Roman"/>
          <w:color w:val="000000"/>
          <w:sz w:val="24"/>
          <w:szCs w:val="24"/>
          <w:lang w:val="ro-MD" w:eastAsia="ru-RU"/>
        </w:rPr>
        <w:t>Cancelaria de Stat</w:t>
      </w:r>
      <w:r w:rsidR="00036312" w:rsidRPr="00623784">
        <w:rPr>
          <w:rFonts w:ascii="Times New Roman" w:hAnsi="Times New Roman"/>
          <w:color w:val="000000"/>
          <w:sz w:val="24"/>
          <w:szCs w:val="24"/>
          <w:lang w:val="ro-MD" w:eastAsia="ru-RU"/>
        </w:rPr>
        <w:t xml:space="preserve"> (BRD)</w:t>
      </w:r>
      <w:r w:rsidR="005D3E58" w:rsidRPr="00623784">
        <w:rPr>
          <w:rFonts w:ascii="Times New Roman" w:hAnsi="Times New Roman"/>
          <w:color w:val="000000"/>
          <w:sz w:val="24"/>
          <w:szCs w:val="24"/>
          <w:lang w:val="ro-MD" w:eastAsia="ru-RU"/>
        </w:rPr>
        <w:t>.</w:t>
      </w:r>
    </w:p>
    <w:p w14:paraId="46D52C3F" w14:textId="0B533C40" w:rsidR="00B91D99" w:rsidRPr="00623784" w:rsidRDefault="00AB12CC">
      <w:pPr>
        <w:tabs>
          <w:tab w:val="left" w:pos="480"/>
        </w:tabs>
        <w:spacing w:after="0" w:line="240" w:lineRule="auto"/>
        <w:ind w:left="284" w:hanging="284"/>
        <w:contextualSpacing/>
        <w:jc w:val="both"/>
        <w:rPr>
          <w:rFonts w:ascii="Times New Roman" w:hAnsi="Times New Roman"/>
          <w:color w:val="000000"/>
          <w:sz w:val="24"/>
          <w:szCs w:val="24"/>
          <w:lang w:val="ro-MD" w:eastAsia="ru-RU"/>
        </w:rPr>
      </w:pPr>
      <w:r w:rsidRPr="00623784">
        <w:rPr>
          <w:rFonts w:ascii="Times New Roman" w:hAnsi="Times New Roman"/>
          <w:color w:val="000000"/>
          <w:sz w:val="24"/>
          <w:szCs w:val="24"/>
          <w:lang w:val="ro-MD" w:eastAsia="ru-RU"/>
        </w:rPr>
        <w:t>3</w:t>
      </w:r>
      <w:r w:rsidR="003D2880" w:rsidRPr="00623784">
        <w:rPr>
          <w:rFonts w:ascii="Times New Roman" w:hAnsi="Times New Roman"/>
          <w:color w:val="000000"/>
          <w:sz w:val="24"/>
          <w:szCs w:val="24"/>
          <w:lang w:val="ro-MD" w:eastAsia="ru-RU"/>
        </w:rPr>
        <w:t>9</w:t>
      </w:r>
      <w:r w:rsidRPr="00623784">
        <w:rPr>
          <w:rFonts w:ascii="Times New Roman" w:hAnsi="Times New Roman"/>
          <w:color w:val="000000"/>
          <w:sz w:val="24"/>
          <w:szCs w:val="24"/>
          <w:lang w:val="ro-MD" w:eastAsia="ru-RU"/>
        </w:rPr>
        <w:t xml:space="preserve">. </w:t>
      </w:r>
      <w:r w:rsidRPr="00623784">
        <w:rPr>
          <w:rFonts w:ascii="Times New Roman" w:hAnsi="Times New Roman"/>
          <w:color w:val="000000"/>
          <w:sz w:val="24"/>
          <w:szCs w:val="24"/>
          <w:lang w:val="ro-MD"/>
        </w:rPr>
        <w:t>Data emiterii documentelor justificative trebuie să fie în concordanță cu perioada desfășurării acțiunii.</w:t>
      </w:r>
    </w:p>
    <w:p w14:paraId="7B0F3C02" w14:textId="7E478859" w:rsidR="00B91D99" w:rsidRPr="00623784" w:rsidRDefault="003D2880">
      <w:pPr>
        <w:tabs>
          <w:tab w:val="left" w:pos="480"/>
        </w:tabs>
        <w:spacing w:after="0" w:line="240" w:lineRule="auto"/>
        <w:ind w:left="284" w:hanging="284"/>
        <w:contextualSpacing/>
        <w:jc w:val="both"/>
        <w:rPr>
          <w:rFonts w:ascii="Times New Roman" w:hAnsi="Times New Roman"/>
          <w:color w:val="000000"/>
          <w:sz w:val="24"/>
          <w:szCs w:val="24"/>
          <w:lang w:val="ro-MD"/>
        </w:rPr>
      </w:pPr>
      <w:r w:rsidRPr="00623784">
        <w:rPr>
          <w:rFonts w:ascii="Times New Roman" w:hAnsi="Times New Roman"/>
          <w:color w:val="000000"/>
          <w:sz w:val="24"/>
          <w:szCs w:val="24"/>
          <w:lang w:val="ro-MD"/>
        </w:rPr>
        <w:t>40</w:t>
      </w:r>
      <w:r w:rsidR="00AB12CC" w:rsidRPr="00623784">
        <w:rPr>
          <w:rFonts w:ascii="Times New Roman" w:hAnsi="Times New Roman"/>
          <w:color w:val="000000"/>
          <w:sz w:val="24"/>
          <w:szCs w:val="24"/>
          <w:lang w:val="ro-MD"/>
        </w:rPr>
        <w:t>. Cancelaria de Stat este în drept să solicite beneficiarului restituirea integral</w:t>
      </w:r>
      <w:r w:rsidR="00BF6682" w:rsidRPr="00623784">
        <w:rPr>
          <w:rFonts w:ascii="Times New Roman" w:hAnsi="Times New Roman"/>
          <w:color w:val="000000"/>
          <w:sz w:val="24"/>
          <w:szCs w:val="24"/>
          <w:lang w:val="ro-MD"/>
        </w:rPr>
        <w:t>ă</w:t>
      </w:r>
      <w:r w:rsidR="00AB12CC" w:rsidRPr="00623784">
        <w:rPr>
          <w:rFonts w:ascii="Times New Roman" w:hAnsi="Times New Roman"/>
          <w:color w:val="000000"/>
          <w:sz w:val="24"/>
          <w:szCs w:val="24"/>
          <w:lang w:val="ro-MD"/>
        </w:rPr>
        <w:t xml:space="preserve"> a finanțărilor prim</w:t>
      </w:r>
      <w:r w:rsidR="00A13E10" w:rsidRPr="00623784">
        <w:rPr>
          <w:rFonts w:ascii="Times New Roman" w:hAnsi="Times New Roman"/>
          <w:color w:val="000000"/>
          <w:sz w:val="24"/>
          <w:szCs w:val="24"/>
          <w:lang w:val="ro-MD"/>
        </w:rPr>
        <w:t>i</w:t>
      </w:r>
      <w:r w:rsidR="00AB12CC" w:rsidRPr="00623784">
        <w:rPr>
          <w:rFonts w:ascii="Times New Roman" w:hAnsi="Times New Roman"/>
          <w:color w:val="000000"/>
          <w:sz w:val="24"/>
          <w:szCs w:val="24"/>
          <w:lang w:val="ro-MD"/>
        </w:rPr>
        <w:t>te în următoarele cazuri:</w:t>
      </w:r>
    </w:p>
    <w:p w14:paraId="127E11BD" w14:textId="4BA92CB0" w:rsidR="00B91D99" w:rsidRPr="00623784" w:rsidRDefault="00AB12CC">
      <w:pPr>
        <w:tabs>
          <w:tab w:val="left" w:pos="567"/>
        </w:tabs>
        <w:spacing w:after="0" w:line="240" w:lineRule="auto"/>
        <w:ind w:left="284"/>
        <w:contextualSpacing/>
        <w:jc w:val="both"/>
        <w:rPr>
          <w:rFonts w:ascii="Times New Roman" w:hAnsi="Times New Roman"/>
          <w:color w:val="000000"/>
          <w:sz w:val="24"/>
          <w:szCs w:val="24"/>
          <w:lang w:val="ro-MD"/>
        </w:rPr>
      </w:pPr>
      <w:r w:rsidRPr="00623784">
        <w:rPr>
          <w:rFonts w:ascii="Times New Roman" w:hAnsi="Times New Roman"/>
          <w:color w:val="000000"/>
          <w:sz w:val="24"/>
          <w:szCs w:val="24"/>
          <w:lang w:val="ro-MD"/>
        </w:rPr>
        <w:t>a)  Nerespectarea de către beneficiar a obligațiilor asumate prin contract</w:t>
      </w:r>
      <w:r w:rsidR="00A13E10" w:rsidRPr="00623784">
        <w:rPr>
          <w:rFonts w:ascii="Times New Roman" w:hAnsi="Times New Roman"/>
          <w:color w:val="000000"/>
          <w:sz w:val="24"/>
          <w:szCs w:val="24"/>
          <w:lang w:val="ro-MD"/>
        </w:rPr>
        <w:t>ul</w:t>
      </w:r>
      <w:r w:rsidRPr="00623784">
        <w:rPr>
          <w:rFonts w:ascii="Times New Roman" w:hAnsi="Times New Roman"/>
          <w:color w:val="000000"/>
          <w:sz w:val="24"/>
          <w:szCs w:val="24"/>
          <w:lang w:val="ro-MD"/>
        </w:rPr>
        <w:t> </w:t>
      </w:r>
      <w:r w:rsidR="00CD0477" w:rsidRPr="00623784">
        <w:rPr>
          <w:rFonts w:ascii="Times New Roman" w:hAnsi="Times New Roman"/>
          <w:color w:val="000000"/>
          <w:sz w:val="24"/>
          <w:szCs w:val="24"/>
          <w:lang w:val="ro-MD"/>
        </w:rPr>
        <w:t>de grant</w:t>
      </w:r>
      <w:r w:rsidRPr="00623784">
        <w:rPr>
          <w:rFonts w:ascii="Times New Roman" w:hAnsi="Times New Roman"/>
          <w:color w:val="000000"/>
          <w:sz w:val="24"/>
          <w:szCs w:val="24"/>
          <w:lang w:val="ro-MD"/>
        </w:rPr>
        <w:t xml:space="preserve">; </w:t>
      </w:r>
    </w:p>
    <w:p w14:paraId="586B001B" w14:textId="2ED8EBAE" w:rsidR="00B91D99" w:rsidRPr="00623784" w:rsidRDefault="00AB12CC">
      <w:pPr>
        <w:tabs>
          <w:tab w:val="left" w:pos="567"/>
        </w:tabs>
        <w:spacing w:after="0" w:line="240" w:lineRule="auto"/>
        <w:ind w:left="284"/>
        <w:contextualSpacing/>
        <w:jc w:val="both"/>
        <w:rPr>
          <w:rFonts w:ascii="Times New Roman" w:hAnsi="Times New Roman"/>
          <w:color w:val="000000"/>
          <w:sz w:val="24"/>
          <w:szCs w:val="24"/>
          <w:lang w:val="ro-MD"/>
        </w:rPr>
      </w:pPr>
      <w:r w:rsidRPr="00623784">
        <w:rPr>
          <w:rFonts w:ascii="Times New Roman" w:hAnsi="Times New Roman"/>
          <w:color w:val="000000"/>
          <w:sz w:val="24"/>
          <w:szCs w:val="24"/>
          <w:lang w:val="ro-MD"/>
        </w:rPr>
        <w:t xml:space="preserve">b) </w:t>
      </w:r>
      <w:r w:rsidRPr="00623784">
        <w:rPr>
          <w:rFonts w:ascii="Times New Roman" w:hAnsi="Times New Roman"/>
          <w:sz w:val="24"/>
          <w:szCs w:val="24"/>
          <w:lang w:val="ro-MD"/>
        </w:rPr>
        <w:t>Discrepanțe dintre proiectul aprobat spre finanțare și activitățile desfășurate</w:t>
      </w:r>
      <w:r w:rsidR="005E41B8" w:rsidRPr="00623784">
        <w:rPr>
          <w:rFonts w:ascii="Times New Roman" w:hAnsi="Times New Roman"/>
          <w:sz w:val="24"/>
          <w:szCs w:val="24"/>
          <w:lang w:val="ro-MD"/>
        </w:rPr>
        <w:t xml:space="preserve"> de facto</w:t>
      </w:r>
      <w:r w:rsidRPr="00623784">
        <w:rPr>
          <w:rFonts w:ascii="Times New Roman" w:hAnsi="Times New Roman"/>
          <w:sz w:val="24"/>
          <w:szCs w:val="24"/>
          <w:lang w:val="ro-MD"/>
        </w:rPr>
        <w:t xml:space="preserve">; </w:t>
      </w:r>
    </w:p>
    <w:p w14:paraId="1BEFFEAD" w14:textId="77777777" w:rsidR="00B91D99" w:rsidRPr="00623784" w:rsidRDefault="00AB12CC">
      <w:pPr>
        <w:tabs>
          <w:tab w:val="left" w:pos="567"/>
        </w:tabs>
        <w:spacing w:after="0" w:line="240" w:lineRule="auto"/>
        <w:ind w:left="284"/>
        <w:contextualSpacing/>
        <w:jc w:val="both"/>
        <w:rPr>
          <w:rFonts w:ascii="Times New Roman" w:hAnsi="Times New Roman"/>
          <w:sz w:val="24"/>
          <w:szCs w:val="24"/>
          <w:lang w:val="ro-MD"/>
        </w:rPr>
      </w:pPr>
      <w:r w:rsidRPr="00623784">
        <w:rPr>
          <w:rFonts w:ascii="Times New Roman" w:hAnsi="Times New Roman"/>
          <w:sz w:val="24"/>
          <w:szCs w:val="24"/>
          <w:lang w:val="ro-MD"/>
        </w:rPr>
        <w:t>c) Întreruperea activităților sau modificarea proiectului fără aprobare din partea Cancelariei de Stat (BRD);</w:t>
      </w:r>
    </w:p>
    <w:p w14:paraId="6109F7C8" w14:textId="34244596" w:rsidR="00B91D99" w:rsidRPr="00623784" w:rsidRDefault="00AB12CC">
      <w:pPr>
        <w:tabs>
          <w:tab w:val="left" w:pos="567"/>
        </w:tabs>
        <w:spacing w:after="0" w:line="240" w:lineRule="auto"/>
        <w:ind w:left="284"/>
        <w:contextualSpacing/>
        <w:jc w:val="both"/>
        <w:rPr>
          <w:rFonts w:ascii="Times New Roman" w:hAnsi="Times New Roman"/>
          <w:color w:val="000000"/>
          <w:sz w:val="24"/>
          <w:szCs w:val="24"/>
          <w:lang w:val="ro-MD"/>
        </w:rPr>
      </w:pPr>
      <w:r w:rsidRPr="00623784">
        <w:rPr>
          <w:rFonts w:ascii="Times New Roman" w:hAnsi="Times New Roman"/>
          <w:sz w:val="24"/>
          <w:szCs w:val="24"/>
          <w:lang w:val="ro-MD"/>
        </w:rPr>
        <w:t>d) Neprezentarea documentelor justificative</w:t>
      </w:r>
      <w:r w:rsidR="00A13E10" w:rsidRPr="00623784">
        <w:rPr>
          <w:rFonts w:ascii="Times New Roman" w:hAnsi="Times New Roman"/>
          <w:sz w:val="24"/>
          <w:szCs w:val="24"/>
          <w:lang w:val="ro-MD"/>
        </w:rPr>
        <w:t xml:space="preserve"> privind</w:t>
      </w:r>
      <w:r w:rsidR="00D344DD" w:rsidRPr="00623784">
        <w:rPr>
          <w:rFonts w:ascii="Times New Roman" w:hAnsi="Times New Roman"/>
          <w:sz w:val="24"/>
          <w:szCs w:val="24"/>
          <w:lang w:val="ro-MD"/>
        </w:rPr>
        <w:t xml:space="preserve"> </w:t>
      </w:r>
      <w:r w:rsidRPr="00623784">
        <w:rPr>
          <w:rFonts w:ascii="Times New Roman" w:hAnsi="Times New Roman"/>
          <w:sz w:val="24"/>
          <w:szCs w:val="24"/>
          <w:lang w:val="ro-MD"/>
        </w:rPr>
        <w:t xml:space="preserve">utilizarea surselor financiare și cheltuielilor suportate pentru implementarea activităților. </w:t>
      </w:r>
    </w:p>
    <w:p w14:paraId="567391B1" w14:textId="6E8E69AD" w:rsidR="00B91D99" w:rsidRPr="00623784" w:rsidRDefault="00AB12CC" w:rsidP="00C35384">
      <w:pPr>
        <w:tabs>
          <w:tab w:val="left" w:pos="567"/>
        </w:tabs>
        <w:spacing w:after="0" w:line="240" w:lineRule="auto"/>
        <w:ind w:left="426" w:hanging="426"/>
        <w:contextualSpacing/>
        <w:jc w:val="both"/>
        <w:rPr>
          <w:rFonts w:ascii="Times New Roman" w:hAnsi="Times New Roman"/>
          <w:color w:val="000000"/>
          <w:sz w:val="24"/>
          <w:szCs w:val="24"/>
          <w:lang w:val="ro-MD"/>
        </w:rPr>
      </w:pPr>
      <w:r w:rsidRPr="00623784">
        <w:rPr>
          <w:rFonts w:ascii="Times New Roman" w:hAnsi="Times New Roman"/>
          <w:color w:val="000000"/>
          <w:sz w:val="24"/>
          <w:szCs w:val="24"/>
          <w:lang w:val="ro-MD"/>
        </w:rPr>
        <w:t>4</w:t>
      </w:r>
      <w:r w:rsidR="003D2880" w:rsidRPr="00623784">
        <w:rPr>
          <w:rFonts w:ascii="Times New Roman" w:hAnsi="Times New Roman"/>
          <w:color w:val="000000"/>
          <w:sz w:val="24"/>
          <w:szCs w:val="24"/>
          <w:lang w:val="ro-MD"/>
        </w:rPr>
        <w:t>1</w:t>
      </w:r>
      <w:r w:rsidRPr="00623784">
        <w:rPr>
          <w:rFonts w:ascii="Times New Roman" w:hAnsi="Times New Roman"/>
          <w:color w:val="000000"/>
          <w:sz w:val="24"/>
          <w:szCs w:val="24"/>
          <w:lang w:val="ro-MD"/>
        </w:rPr>
        <w:t xml:space="preserve">. Cancelaria de Stat (BRD) </w:t>
      </w:r>
      <w:proofErr w:type="spellStart"/>
      <w:r w:rsidRPr="00623784">
        <w:rPr>
          <w:rFonts w:ascii="Times New Roman" w:hAnsi="Times New Roman"/>
          <w:color w:val="000000"/>
          <w:sz w:val="24"/>
          <w:szCs w:val="24"/>
          <w:lang w:val="ro-MD"/>
        </w:rPr>
        <w:t>îşi</w:t>
      </w:r>
      <w:proofErr w:type="spellEnd"/>
      <w:r w:rsidRPr="00623784">
        <w:rPr>
          <w:rFonts w:ascii="Times New Roman" w:hAnsi="Times New Roman"/>
          <w:color w:val="000000"/>
          <w:sz w:val="24"/>
          <w:szCs w:val="24"/>
          <w:lang w:val="ro-MD"/>
        </w:rPr>
        <w:t xml:space="preserve"> rezervă dreptul de a face verificări atât în perioada implementării contractului de grant, cât </w:t>
      </w:r>
      <w:proofErr w:type="spellStart"/>
      <w:r w:rsidRPr="00623784">
        <w:rPr>
          <w:rFonts w:ascii="Times New Roman" w:hAnsi="Times New Roman"/>
          <w:color w:val="000000"/>
          <w:sz w:val="24"/>
          <w:szCs w:val="24"/>
          <w:lang w:val="ro-MD"/>
        </w:rPr>
        <w:t>şi</w:t>
      </w:r>
      <w:proofErr w:type="spellEnd"/>
      <w:r w:rsidRPr="00623784">
        <w:rPr>
          <w:rFonts w:ascii="Times New Roman" w:hAnsi="Times New Roman"/>
          <w:color w:val="000000"/>
          <w:sz w:val="24"/>
          <w:szCs w:val="24"/>
          <w:lang w:val="ro-MD"/>
        </w:rPr>
        <w:t xml:space="preserve"> ulterior validării raportului final</w:t>
      </w:r>
      <w:r w:rsidR="00C35384" w:rsidRPr="00623784">
        <w:rPr>
          <w:rFonts w:ascii="Times New Roman" w:hAnsi="Times New Roman"/>
          <w:color w:val="000000"/>
          <w:sz w:val="24"/>
          <w:szCs w:val="24"/>
          <w:lang w:val="ro-MD"/>
        </w:rPr>
        <w:t xml:space="preserve"> privind realizarea Planului de acțiuni</w:t>
      </w:r>
      <w:r w:rsidRPr="00623784">
        <w:rPr>
          <w:rFonts w:ascii="Times New Roman" w:hAnsi="Times New Roman"/>
          <w:color w:val="000000"/>
          <w:sz w:val="24"/>
          <w:szCs w:val="24"/>
          <w:lang w:val="ro-MD"/>
        </w:rPr>
        <w:t>.</w:t>
      </w:r>
    </w:p>
    <w:p w14:paraId="2AA90B91" w14:textId="26F0C254" w:rsidR="00B91D99" w:rsidRPr="00623784" w:rsidRDefault="00AB12CC">
      <w:pPr>
        <w:tabs>
          <w:tab w:val="left" w:pos="480"/>
        </w:tabs>
        <w:spacing w:after="0" w:line="240" w:lineRule="auto"/>
        <w:ind w:left="426" w:hanging="426"/>
        <w:contextualSpacing/>
        <w:jc w:val="both"/>
        <w:rPr>
          <w:rFonts w:ascii="Times New Roman" w:hAnsi="Times New Roman"/>
          <w:color w:val="000000"/>
          <w:sz w:val="24"/>
          <w:szCs w:val="24"/>
          <w:lang w:val="ro-MD"/>
        </w:rPr>
      </w:pPr>
      <w:r w:rsidRPr="00623784">
        <w:rPr>
          <w:rFonts w:ascii="Times New Roman" w:hAnsi="Times New Roman"/>
          <w:color w:val="000000"/>
          <w:sz w:val="24"/>
          <w:szCs w:val="24"/>
          <w:lang w:val="ro-MD"/>
        </w:rPr>
        <w:t>4</w:t>
      </w:r>
      <w:r w:rsidR="003D2880" w:rsidRPr="00623784">
        <w:rPr>
          <w:rFonts w:ascii="Times New Roman" w:hAnsi="Times New Roman"/>
          <w:color w:val="000000"/>
          <w:sz w:val="24"/>
          <w:szCs w:val="24"/>
          <w:lang w:val="ro-MD"/>
        </w:rPr>
        <w:t>2</w:t>
      </w:r>
      <w:r w:rsidRPr="00623784">
        <w:rPr>
          <w:rFonts w:ascii="Times New Roman" w:hAnsi="Times New Roman"/>
          <w:color w:val="000000"/>
          <w:sz w:val="24"/>
          <w:szCs w:val="24"/>
          <w:lang w:val="ro-MD"/>
        </w:rPr>
        <w:t xml:space="preserve">. Modul de utilizare a </w:t>
      </w:r>
      <w:r w:rsidR="00323BB3" w:rsidRPr="00623784">
        <w:rPr>
          <w:rFonts w:ascii="Times New Roman" w:hAnsi="Times New Roman"/>
          <w:color w:val="000000"/>
          <w:sz w:val="24"/>
          <w:szCs w:val="24"/>
          <w:lang w:val="ro-MD"/>
        </w:rPr>
        <w:t>mijloacelor financiare</w:t>
      </w:r>
      <w:r w:rsidR="00C35384" w:rsidRPr="00623784">
        <w:rPr>
          <w:rFonts w:ascii="Times New Roman" w:hAnsi="Times New Roman"/>
          <w:color w:val="000000"/>
          <w:sz w:val="24"/>
          <w:szCs w:val="24"/>
          <w:lang w:val="ro-MD"/>
        </w:rPr>
        <w:t xml:space="preserve"> </w:t>
      </w:r>
      <w:r w:rsidRPr="00623784">
        <w:rPr>
          <w:rFonts w:ascii="Times New Roman" w:hAnsi="Times New Roman"/>
          <w:color w:val="000000"/>
          <w:sz w:val="24"/>
          <w:szCs w:val="24"/>
          <w:lang w:val="ro-MD"/>
        </w:rPr>
        <w:t xml:space="preserve"> acordate </w:t>
      </w:r>
      <w:r w:rsidR="00D344DD" w:rsidRPr="00623784">
        <w:rPr>
          <w:rFonts w:ascii="Times New Roman" w:hAnsi="Times New Roman"/>
          <w:color w:val="000000"/>
          <w:sz w:val="24"/>
          <w:szCs w:val="24"/>
          <w:lang w:val="ro-MD"/>
        </w:rPr>
        <w:t>î</w:t>
      </w:r>
      <w:r w:rsidR="00323BB3" w:rsidRPr="00623784">
        <w:rPr>
          <w:rFonts w:ascii="Times New Roman" w:hAnsi="Times New Roman"/>
          <w:color w:val="000000"/>
          <w:sz w:val="24"/>
          <w:szCs w:val="24"/>
          <w:lang w:val="ro-MD"/>
        </w:rPr>
        <w:t>n baza contractului de grant</w:t>
      </w:r>
      <w:r w:rsidRPr="00623784">
        <w:rPr>
          <w:rFonts w:ascii="Times New Roman" w:hAnsi="Times New Roman"/>
          <w:color w:val="000000"/>
          <w:sz w:val="24"/>
          <w:szCs w:val="24"/>
          <w:lang w:val="ro-MD"/>
        </w:rPr>
        <w:t xml:space="preserve"> este supus controlului din partea Cancelariei de Stat</w:t>
      </w:r>
      <w:r w:rsidR="00323BB3" w:rsidRPr="00623784">
        <w:rPr>
          <w:rFonts w:ascii="Times New Roman" w:hAnsi="Times New Roman"/>
          <w:color w:val="000000"/>
          <w:sz w:val="24"/>
          <w:szCs w:val="24"/>
          <w:lang w:val="ro-MD"/>
        </w:rPr>
        <w:t xml:space="preserve"> (BRD)</w:t>
      </w:r>
      <w:r w:rsidRPr="00623784">
        <w:rPr>
          <w:rFonts w:ascii="Times New Roman" w:hAnsi="Times New Roman"/>
          <w:color w:val="000000"/>
          <w:sz w:val="24"/>
          <w:szCs w:val="24"/>
          <w:lang w:val="ro-MD"/>
        </w:rPr>
        <w:t xml:space="preserve">, precum </w:t>
      </w:r>
      <w:proofErr w:type="spellStart"/>
      <w:r w:rsidRPr="00623784">
        <w:rPr>
          <w:rFonts w:ascii="Times New Roman" w:hAnsi="Times New Roman"/>
          <w:color w:val="000000"/>
          <w:sz w:val="24"/>
          <w:szCs w:val="24"/>
          <w:lang w:val="ro-MD"/>
        </w:rPr>
        <w:t>şi</w:t>
      </w:r>
      <w:proofErr w:type="spellEnd"/>
      <w:r w:rsidRPr="00623784">
        <w:rPr>
          <w:rFonts w:ascii="Times New Roman" w:hAnsi="Times New Roman"/>
          <w:color w:val="000000"/>
          <w:sz w:val="24"/>
          <w:szCs w:val="24"/>
          <w:lang w:val="ro-MD"/>
        </w:rPr>
        <w:t xml:space="preserve"> </w:t>
      </w:r>
      <w:r w:rsidR="009807B5" w:rsidRPr="00623784">
        <w:rPr>
          <w:rFonts w:ascii="Times New Roman" w:hAnsi="Times New Roman"/>
          <w:color w:val="000000"/>
          <w:sz w:val="24"/>
          <w:szCs w:val="24"/>
          <w:lang w:val="ro-MD"/>
        </w:rPr>
        <w:t xml:space="preserve">a </w:t>
      </w:r>
      <w:r w:rsidR="00323BB3" w:rsidRPr="00623784">
        <w:rPr>
          <w:rFonts w:ascii="Times New Roman" w:hAnsi="Times New Roman"/>
          <w:color w:val="000000"/>
          <w:sz w:val="24"/>
          <w:szCs w:val="24"/>
          <w:lang w:val="ro-MD"/>
        </w:rPr>
        <w:t xml:space="preserve">altor </w:t>
      </w:r>
      <w:r w:rsidR="009807B5" w:rsidRPr="00623784">
        <w:rPr>
          <w:rFonts w:ascii="Times New Roman" w:hAnsi="Times New Roman"/>
          <w:color w:val="000000"/>
          <w:sz w:val="24"/>
          <w:szCs w:val="24"/>
          <w:lang w:val="ro-MD"/>
        </w:rPr>
        <w:t xml:space="preserve">instituții </w:t>
      </w:r>
      <w:r w:rsidR="00323BB3" w:rsidRPr="00623784">
        <w:rPr>
          <w:rFonts w:ascii="Times New Roman" w:hAnsi="Times New Roman"/>
          <w:color w:val="000000"/>
          <w:sz w:val="24"/>
          <w:szCs w:val="24"/>
          <w:lang w:val="ro-MD"/>
        </w:rPr>
        <w:t>relevante</w:t>
      </w:r>
      <w:r w:rsidRPr="00623784">
        <w:rPr>
          <w:rFonts w:ascii="Times New Roman" w:hAnsi="Times New Roman"/>
          <w:color w:val="000000"/>
          <w:sz w:val="24"/>
          <w:szCs w:val="24"/>
          <w:lang w:val="ro-MD"/>
        </w:rPr>
        <w:t>, în conformitate cu prevederile legale.</w:t>
      </w:r>
    </w:p>
    <w:p w14:paraId="322D9278" w14:textId="250B0A38" w:rsidR="00B91D99" w:rsidRPr="00623784" w:rsidRDefault="00AB12CC">
      <w:pPr>
        <w:tabs>
          <w:tab w:val="left" w:pos="480"/>
        </w:tabs>
        <w:spacing w:after="0" w:line="240" w:lineRule="auto"/>
        <w:contextualSpacing/>
        <w:jc w:val="both"/>
        <w:rPr>
          <w:rFonts w:ascii="Times New Roman" w:hAnsi="Times New Roman"/>
          <w:color w:val="000000"/>
          <w:sz w:val="24"/>
          <w:szCs w:val="24"/>
          <w:lang w:val="ro-MD"/>
        </w:rPr>
      </w:pPr>
      <w:r w:rsidRPr="00623784">
        <w:rPr>
          <w:rFonts w:ascii="Times New Roman" w:hAnsi="Times New Roman"/>
          <w:color w:val="000000"/>
          <w:sz w:val="24"/>
          <w:szCs w:val="24"/>
          <w:lang w:val="ro-MD"/>
        </w:rPr>
        <w:t>4</w:t>
      </w:r>
      <w:r w:rsidR="003D2880" w:rsidRPr="00623784">
        <w:rPr>
          <w:rFonts w:ascii="Times New Roman" w:hAnsi="Times New Roman"/>
          <w:color w:val="000000"/>
          <w:sz w:val="24"/>
          <w:szCs w:val="24"/>
          <w:lang w:val="ro-MD"/>
        </w:rPr>
        <w:t>3</w:t>
      </w:r>
      <w:r w:rsidRPr="00623784">
        <w:rPr>
          <w:rFonts w:ascii="Times New Roman" w:hAnsi="Times New Roman"/>
          <w:color w:val="000000"/>
          <w:sz w:val="24"/>
          <w:szCs w:val="24"/>
          <w:lang w:val="ro-MD"/>
        </w:rPr>
        <w:t>. Beneficiarul</w:t>
      </w:r>
      <w:r w:rsidR="009807B5" w:rsidRPr="00623784">
        <w:rPr>
          <w:rFonts w:ascii="Times New Roman" w:hAnsi="Times New Roman"/>
          <w:color w:val="000000"/>
          <w:sz w:val="24"/>
          <w:szCs w:val="24"/>
          <w:lang w:val="ro-MD"/>
        </w:rPr>
        <w:t xml:space="preserve"> contractului de grant are</w:t>
      </w:r>
      <w:r w:rsidRPr="00623784">
        <w:rPr>
          <w:rFonts w:ascii="Times New Roman" w:hAnsi="Times New Roman"/>
          <w:color w:val="000000"/>
          <w:sz w:val="24"/>
          <w:szCs w:val="24"/>
          <w:lang w:val="ro-MD"/>
        </w:rPr>
        <w:t xml:space="preserve"> următoarele obligații</w:t>
      </w:r>
      <w:r w:rsidR="009807B5" w:rsidRPr="00623784">
        <w:rPr>
          <w:rFonts w:ascii="Times New Roman" w:hAnsi="Times New Roman"/>
          <w:color w:val="000000"/>
          <w:sz w:val="24"/>
          <w:szCs w:val="24"/>
          <w:lang w:val="ro-MD"/>
        </w:rPr>
        <w:t xml:space="preserve">: </w:t>
      </w:r>
      <w:r w:rsidRPr="00623784">
        <w:rPr>
          <w:rFonts w:ascii="Times New Roman" w:hAnsi="Times New Roman"/>
          <w:color w:val="000000"/>
          <w:sz w:val="24"/>
          <w:szCs w:val="24"/>
          <w:lang w:val="ro-MD"/>
        </w:rPr>
        <w:t>:</w:t>
      </w:r>
    </w:p>
    <w:p w14:paraId="1958C270" w14:textId="3393BB8B" w:rsidR="00B91D99" w:rsidRPr="00623784" w:rsidRDefault="00AB12CC">
      <w:pPr>
        <w:spacing w:after="0" w:line="240" w:lineRule="auto"/>
        <w:ind w:left="426"/>
        <w:jc w:val="both"/>
        <w:rPr>
          <w:rFonts w:ascii="Times New Roman" w:hAnsi="Times New Roman"/>
          <w:color w:val="000000"/>
          <w:sz w:val="24"/>
          <w:szCs w:val="24"/>
          <w:lang w:val="ro-MD" w:eastAsia="ru-RU"/>
        </w:rPr>
      </w:pPr>
      <w:r w:rsidRPr="00623784">
        <w:rPr>
          <w:rFonts w:ascii="Times New Roman" w:hAnsi="Times New Roman"/>
          <w:color w:val="000000"/>
          <w:sz w:val="24"/>
          <w:szCs w:val="24"/>
          <w:lang w:val="ro-MD" w:eastAsia="ru-RU"/>
        </w:rPr>
        <w:t xml:space="preserve">a) </w:t>
      </w:r>
      <w:bookmarkStart w:id="5" w:name="_Hlk4761490"/>
      <w:r w:rsidR="0043309E" w:rsidRPr="00623784">
        <w:rPr>
          <w:rFonts w:ascii="Times New Roman" w:hAnsi="Times New Roman"/>
          <w:color w:val="000000"/>
          <w:sz w:val="24"/>
          <w:szCs w:val="24"/>
          <w:lang w:val="ro-MD" w:eastAsia="ru-RU"/>
        </w:rPr>
        <w:t>s</w:t>
      </w:r>
      <w:r w:rsidRPr="00623784">
        <w:rPr>
          <w:rFonts w:ascii="Times New Roman" w:hAnsi="Times New Roman"/>
          <w:color w:val="000000"/>
          <w:sz w:val="24"/>
          <w:szCs w:val="24"/>
          <w:lang w:val="ro-MD" w:eastAsia="ru-RU"/>
        </w:rPr>
        <w:t>ă</w:t>
      </w:r>
      <w:r w:rsidRPr="00623784">
        <w:rPr>
          <w:rFonts w:ascii="Times New Roman" w:hAnsi="Times New Roman"/>
          <w:sz w:val="24"/>
          <w:szCs w:val="24"/>
          <w:lang w:val="ro-MD"/>
        </w:rPr>
        <w:t xml:space="preserve"> realizeze activitățile proiectului pe propria răspundere calitativ și în termenul agreat;</w:t>
      </w:r>
    </w:p>
    <w:p w14:paraId="7D28090B" w14:textId="458E9BFD" w:rsidR="00B91D99" w:rsidRPr="00623784" w:rsidRDefault="00AB12CC">
      <w:pPr>
        <w:spacing w:after="0" w:line="240" w:lineRule="auto"/>
        <w:ind w:left="426"/>
        <w:jc w:val="both"/>
        <w:rPr>
          <w:rFonts w:ascii="Times New Roman" w:hAnsi="Times New Roman"/>
          <w:color w:val="000000"/>
          <w:sz w:val="24"/>
          <w:szCs w:val="24"/>
          <w:lang w:val="ro-MD" w:eastAsia="ru-RU"/>
        </w:rPr>
      </w:pPr>
      <w:r w:rsidRPr="00623784">
        <w:rPr>
          <w:rFonts w:ascii="Times New Roman" w:hAnsi="Times New Roman"/>
          <w:color w:val="000000"/>
          <w:sz w:val="24"/>
          <w:szCs w:val="24"/>
          <w:lang w:val="ro-MD" w:eastAsia="ru-RU"/>
        </w:rPr>
        <w:t xml:space="preserve">b) </w:t>
      </w:r>
      <w:r w:rsidR="0043309E" w:rsidRPr="00623784">
        <w:rPr>
          <w:rFonts w:ascii="Times New Roman" w:hAnsi="Times New Roman"/>
          <w:color w:val="000000"/>
          <w:sz w:val="24"/>
          <w:szCs w:val="24"/>
          <w:lang w:val="ro-MD" w:eastAsia="ru-RU"/>
        </w:rPr>
        <w:t>s</w:t>
      </w:r>
      <w:r w:rsidRPr="00623784">
        <w:rPr>
          <w:rFonts w:ascii="Times New Roman" w:hAnsi="Times New Roman"/>
          <w:color w:val="000000"/>
          <w:sz w:val="24"/>
          <w:szCs w:val="24"/>
          <w:lang w:val="ro-MD" w:eastAsia="ru-RU"/>
        </w:rPr>
        <w:t xml:space="preserve">ă furnizeze </w:t>
      </w:r>
      <w:r w:rsidRPr="00623784">
        <w:rPr>
          <w:rFonts w:ascii="Times New Roman" w:hAnsi="Times New Roman"/>
          <w:sz w:val="24"/>
          <w:szCs w:val="24"/>
          <w:lang w:val="ro-MD"/>
        </w:rPr>
        <w:t xml:space="preserve">informații privind derularea proiectului solicitate de </w:t>
      </w:r>
      <w:r w:rsidR="0043309E" w:rsidRPr="00623784">
        <w:rPr>
          <w:rFonts w:ascii="Times New Roman" w:hAnsi="Times New Roman"/>
          <w:sz w:val="24"/>
          <w:szCs w:val="24"/>
          <w:lang w:val="ro-MD"/>
        </w:rPr>
        <w:t xml:space="preserve">către </w:t>
      </w:r>
      <w:r w:rsidRPr="00623784">
        <w:rPr>
          <w:rFonts w:ascii="Times New Roman" w:hAnsi="Times New Roman"/>
          <w:sz w:val="24"/>
          <w:szCs w:val="24"/>
          <w:lang w:val="ro-MD"/>
        </w:rPr>
        <w:t>Cancelaria de Stat (BRD);</w:t>
      </w:r>
    </w:p>
    <w:p w14:paraId="03EFDA58" w14:textId="0B03003F" w:rsidR="00B91D99" w:rsidRPr="00623784" w:rsidRDefault="00AB12CC">
      <w:pPr>
        <w:spacing w:after="0" w:line="240" w:lineRule="auto"/>
        <w:ind w:left="426"/>
        <w:jc w:val="both"/>
        <w:rPr>
          <w:rFonts w:ascii="Times New Roman" w:hAnsi="Times New Roman"/>
          <w:sz w:val="24"/>
          <w:szCs w:val="24"/>
          <w:lang w:val="ro-MD"/>
        </w:rPr>
      </w:pPr>
      <w:r w:rsidRPr="00623784">
        <w:rPr>
          <w:rFonts w:ascii="Times New Roman" w:hAnsi="Times New Roman"/>
          <w:color w:val="000000"/>
          <w:sz w:val="24"/>
          <w:szCs w:val="24"/>
          <w:lang w:val="ro-MD" w:eastAsia="ru-RU"/>
        </w:rPr>
        <w:t xml:space="preserve">c) </w:t>
      </w:r>
      <w:r w:rsidR="0043309E" w:rsidRPr="00623784">
        <w:rPr>
          <w:rFonts w:ascii="Times New Roman" w:hAnsi="Times New Roman"/>
          <w:color w:val="000000"/>
          <w:sz w:val="24"/>
          <w:szCs w:val="24"/>
          <w:lang w:val="ro-MD" w:eastAsia="ru-RU"/>
        </w:rPr>
        <w:t>s</w:t>
      </w:r>
      <w:r w:rsidRPr="00623784">
        <w:rPr>
          <w:rFonts w:ascii="Times New Roman" w:hAnsi="Times New Roman"/>
          <w:color w:val="000000"/>
          <w:sz w:val="24"/>
          <w:szCs w:val="24"/>
          <w:lang w:val="ro-MD" w:eastAsia="ru-RU"/>
        </w:rPr>
        <w:t xml:space="preserve">ă informeze și să invite </w:t>
      </w:r>
      <w:r w:rsidRPr="00623784">
        <w:rPr>
          <w:rFonts w:ascii="Times New Roman" w:hAnsi="Times New Roman"/>
          <w:sz w:val="24"/>
          <w:szCs w:val="24"/>
          <w:lang w:val="ro-MD"/>
        </w:rPr>
        <w:t>reprezentanții Cancelariei de Stat (BRD) la evenimentele organizate în cadrul proiectului;</w:t>
      </w:r>
    </w:p>
    <w:p w14:paraId="23981273" w14:textId="1765DAA2" w:rsidR="00B91D99" w:rsidRPr="00623784" w:rsidRDefault="00AB12CC">
      <w:pPr>
        <w:spacing w:after="0" w:line="240" w:lineRule="auto"/>
        <w:ind w:left="426"/>
        <w:jc w:val="both"/>
        <w:rPr>
          <w:rFonts w:ascii="Times New Roman" w:hAnsi="Times New Roman"/>
          <w:sz w:val="24"/>
          <w:szCs w:val="24"/>
          <w:lang w:val="ro-MD"/>
        </w:rPr>
      </w:pPr>
      <w:r w:rsidRPr="00623784">
        <w:rPr>
          <w:rFonts w:ascii="Times New Roman" w:hAnsi="Times New Roman"/>
          <w:sz w:val="24"/>
          <w:szCs w:val="24"/>
          <w:lang w:val="ro-MD"/>
        </w:rPr>
        <w:t xml:space="preserve">d) </w:t>
      </w:r>
      <w:r w:rsidR="0043309E" w:rsidRPr="00623784">
        <w:rPr>
          <w:rFonts w:ascii="Times New Roman" w:hAnsi="Times New Roman"/>
          <w:sz w:val="24"/>
          <w:szCs w:val="24"/>
          <w:lang w:val="ro-MD"/>
        </w:rPr>
        <w:t>s</w:t>
      </w:r>
      <w:r w:rsidRPr="00623784">
        <w:rPr>
          <w:rFonts w:ascii="Times New Roman" w:hAnsi="Times New Roman"/>
          <w:sz w:val="24"/>
          <w:szCs w:val="24"/>
          <w:lang w:val="ro-MD"/>
        </w:rPr>
        <w:t>ă prezinte Cancelariei de Stat (BRD) spre aprobare Raportul final privind implementarea proiectului</w:t>
      </w:r>
      <w:r w:rsidR="00D344DD" w:rsidRPr="00623784">
        <w:rPr>
          <w:rFonts w:ascii="Times New Roman" w:hAnsi="Times New Roman"/>
          <w:sz w:val="24"/>
          <w:szCs w:val="24"/>
          <w:lang w:val="ro-MD"/>
        </w:rPr>
        <w:t>.</w:t>
      </w:r>
      <w:bookmarkEnd w:id="5"/>
    </w:p>
    <w:p w14:paraId="1C088D43" w14:textId="39813744" w:rsidR="00B91D99" w:rsidRPr="00623784" w:rsidRDefault="00AB12CC">
      <w:pPr>
        <w:tabs>
          <w:tab w:val="left" w:pos="480"/>
        </w:tabs>
        <w:spacing w:after="0" w:line="240" w:lineRule="auto"/>
        <w:ind w:left="426" w:hanging="426"/>
        <w:contextualSpacing/>
        <w:jc w:val="both"/>
        <w:rPr>
          <w:rFonts w:ascii="Times New Roman" w:hAnsi="Times New Roman"/>
          <w:sz w:val="24"/>
          <w:szCs w:val="24"/>
          <w:lang w:val="ro-MD"/>
        </w:rPr>
      </w:pPr>
      <w:r w:rsidRPr="00623784">
        <w:rPr>
          <w:rFonts w:ascii="Times New Roman" w:hAnsi="Times New Roman"/>
          <w:sz w:val="24"/>
          <w:szCs w:val="24"/>
          <w:lang w:val="ro-MD"/>
        </w:rPr>
        <w:t>4</w:t>
      </w:r>
      <w:r w:rsidR="003D2880" w:rsidRPr="00623784">
        <w:rPr>
          <w:rFonts w:ascii="Times New Roman" w:hAnsi="Times New Roman"/>
          <w:sz w:val="24"/>
          <w:szCs w:val="24"/>
          <w:lang w:val="ro-MD"/>
        </w:rPr>
        <w:t>4</w:t>
      </w:r>
      <w:r w:rsidRPr="00623784">
        <w:rPr>
          <w:rFonts w:ascii="Times New Roman" w:hAnsi="Times New Roman"/>
          <w:sz w:val="24"/>
          <w:szCs w:val="24"/>
          <w:lang w:val="ro-MD"/>
        </w:rPr>
        <w:t>. Beneficiarul va promova activitățile</w:t>
      </w:r>
      <w:r w:rsidR="003056F6" w:rsidRPr="00623784">
        <w:rPr>
          <w:rFonts w:ascii="Times New Roman" w:hAnsi="Times New Roman"/>
          <w:sz w:val="24"/>
          <w:szCs w:val="24"/>
          <w:lang w:val="ro-MD"/>
        </w:rPr>
        <w:t>/materialele</w:t>
      </w:r>
      <w:r w:rsidRPr="00623784">
        <w:rPr>
          <w:rFonts w:ascii="Times New Roman" w:hAnsi="Times New Roman"/>
          <w:sz w:val="24"/>
          <w:szCs w:val="24"/>
          <w:lang w:val="ro-MD"/>
        </w:rPr>
        <w:t xml:space="preserve"> proiectului, stipulate în anexele A și B, prin intermediul surselor de informare în masă (televiziunii/radioului local/național), rețelelor de socializare (Facebook, </w:t>
      </w:r>
      <w:proofErr w:type="spellStart"/>
      <w:r w:rsidRPr="00623784">
        <w:rPr>
          <w:rFonts w:ascii="Times New Roman" w:hAnsi="Times New Roman"/>
          <w:sz w:val="24"/>
          <w:szCs w:val="24"/>
          <w:lang w:val="ro-MD"/>
        </w:rPr>
        <w:lastRenderedPageBreak/>
        <w:t>YouTube</w:t>
      </w:r>
      <w:proofErr w:type="spellEnd"/>
      <w:r w:rsidRPr="00623784">
        <w:rPr>
          <w:rFonts w:ascii="Times New Roman" w:hAnsi="Times New Roman"/>
          <w:sz w:val="24"/>
          <w:szCs w:val="24"/>
          <w:lang w:val="ro-MD"/>
        </w:rPr>
        <w:t xml:space="preserve"> etc.) și/sau prin dezvoltarea de comunicări legate de proiect și/sau de produse media (</w:t>
      </w:r>
      <w:proofErr w:type="spellStart"/>
      <w:r w:rsidRPr="00623784">
        <w:rPr>
          <w:rFonts w:ascii="Times New Roman" w:hAnsi="Times New Roman"/>
          <w:sz w:val="24"/>
          <w:szCs w:val="24"/>
          <w:lang w:val="ro-MD"/>
        </w:rPr>
        <w:t>foto</w:t>
      </w:r>
      <w:proofErr w:type="spellEnd"/>
      <w:r w:rsidRPr="00623784">
        <w:rPr>
          <w:rFonts w:ascii="Times New Roman" w:hAnsi="Times New Roman"/>
          <w:sz w:val="24"/>
          <w:szCs w:val="24"/>
          <w:lang w:val="ro-MD"/>
        </w:rPr>
        <w:t xml:space="preserve">/video/text/ multimedia) relevante activităților de proiect. </w:t>
      </w:r>
    </w:p>
    <w:p w14:paraId="194F0808" w14:textId="2D32114F" w:rsidR="00DE22F7" w:rsidRPr="00623784" w:rsidRDefault="00AB12CC">
      <w:pPr>
        <w:tabs>
          <w:tab w:val="left" w:pos="480"/>
        </w:tabs>
        <w:spacing w:after="0" w:line="240" w:lineRule="auto"/>
        <w:ind w:left="426" w:hanging="426"/>
        <w:contextualSpacing/>
        <w:jc w:val="both"/>
        <w:rPr>
          <w:rFonts w:ascii="Times New Roman" w:hAnsi="Times New Roman"/>
          <w:sz w:val="24"/>
          <w:szCs w:val="24"/>
          <w:lang w:val="ro-MD"/>
        </w:rPr>
      </w:pPr>
      <w:r w:rsidRPr="00623784">
        <w:rPr>
          <w:rFonts w:ascii="Times New Roman" w:hAnsi="Times New Roman"/>
          <w:sz w:val="24"/>
          <w:szCs w:val="24"/>
          <w:lang w:val="ro-MD"/>
        </w:rPr>
        <w:t>4</w:t>
      </w:r>
      <w:r w:rsidR="003D2880" w:rsidRPr="00623784">
        <w:rPr>
          <w:rFonts w:ascii="Times New Roman" w:hAnsi="Times New Roman"/>
          <w:sz w:val="24"/>
          <w:szCs w:val="24"/>
          <w:lang w:val="ro-MD"/>
        </w:rPr>
        <w:t>5</w:t>
      </w:r>
      <w:r w:rsidRPr="00623784">
        <w:rPr>
          <w:rFonts w:ascii="Times New Roman" w:hAnsi="Times New Roman"/>
          <w:sz w:val="24"/>
          <w:szCs w:val="24"/>
          <w:lang w:val="ro-MD"/>
        </w:rPr>
        <w:t>. Comunicarea publică</w:t>
      </w:r>
      <w:r w:rsidR="00323BB3" w:rsidRPr="00623784">
        <w:rPr>
          <w:rFonts w:ascii="Times New Roman" w:hAnsi="Times New Roman"/>
          <w:sz w:val="24"/>
          <w:szCs w:val="24"/>
          <w:lang w:val="ro-MD"/>
        </w:rPr>
        <w:t>/</w:t>
      </w:r>
      <w:r w:rsidR="006B77D1" w:rsidRPr="00623784">
        <w:rPr>
          <w:rFonts w:ascii="Times New Roman" w:hAnsi="Times New Roman"/>
          <w:sz w:val="24"/>
          <w:szCs w:val="24"/>
          <w:lang w:val="ro-MD"/>
        </w:rPr>
        <w:t>livrabilele</w:t>
      </w:r>
      <w:r w:rsidRPr="00623784">
        <w:rPr>
          <w:rFonts w:ascii="Times New Roman" w:hAnsi="Times New Roman"/>
          <w:sz w:val="24"/>
          <w:szCs w:val="24"/>
          <w:lang w:val="ro-MD"/>
        </w:rPr>
        <w:t xml:space="preserve"> de orice tip cu privire la activitățile descrise în anexele A și B la contractul de finanțare va conține următoarea mențiune: </w:t>
      </w:r>
    </w:p>
    <w:p w14:paraId="3CC3A42A" w14:textId="5E827344" w:rsidR="00DE22F7" w:rsidRPr="00623784" w:rsidRDefault="00DE22F7" w:rsidP="00DD5962">
      <w:pPr>
        <w:spacing w:before="240" w:after="0"/>
        <w:ind w:firstLine="360"/>
        <w:rPr>
          <w:rFonts w:ascii="Times New Roman" w:hAnsi="Times New Roman"/>
          <w:lang w:val="ro-MD"/>
        </w:rPr>
      </w:pPr>
      <w:r w:rsidRPr="00623784">
        <w:rPr>
          <w:rFonts w:ascii="Times New Roman" w:hAnsi="Times New Roman"/>
          <w:b/>
          <w:color w:val="000000"/>
          <w:sz w:val="24"/>
          <w:szCs w:val="24"/>
          <w:lang w:val="ro-MD"/>
        </w:rPr>
        <w:t>Subprogramul destinat tinerilor din diasporă:</w:t>
      </w:r>
    </w:p>
    <w:p w14:paraId="0F2001C2" w14:textId="5EE9968B" w:rsidR="00B91D99" w:rsidRPr="00623784" w:rsidRDefault="00DE22F7" w:rsidP="00DE22F7">
      <w:pPr>
        <w:tabs>
          <w:tab w:val="left" w:pos="480"/>
        </w:tabs>
        <w:spacing w:after="0" w:line="240" w:lineRule="auto"/>
        <w:ind w:left="426" w:hanging="66"/>
        <w:contextualSpacing/>
        <w:jc w:val="both"/>
        <w:rPr>
          <w:rFonts w:ascii="Times New Roman" w:hAnsi="Times New Roman"/>
          <w:sz w:val="24"/>
          <w:szCs w:val="24"/>
          <w:lang w:val="ro-MD"/>
        </w:rPr>
      </w:pPr>
      <w:r w:rsidRPr="00623784">
        <w:rPr>
          <w:rFonts w:ascii="Times New Roman" w:hAnsi="Times New Roman"/>
          <w:sz w:val="24"/>
          <w:szCs w:val="24"/>
          <w:lang w:val="ro-MD"/>
        </w:rPr>
        <w:t xml:space="preserve"> </w:t>
      </w:r>
      <w:r w:rsidR="00AB12CC" w:rsidRPr="00623784">
        <w:rPr>
          <w:rFonts w:ascii="Times New Roman" w:hAnsi="Times New Roman"/>
          <w:sz w:val="24"/>
          <w:szCs w:val="24"/>
          <w:lang w:val="ro-MD"/>
        </w:rPr>
        <w:t>„</w:t>
      </w:r>
      <w:r w:rsidR="00AB12CC" w:rsidRPr="00623784">
        <w:rPr>
          <w:rFonts w:ascii="Times New Roman" w:hAnsi="Times New Roman"/>
          <w:i/>
          <w:sz w:val="24"/>
          <w:szCs w:val="24"/>
          <w:lang w:val="ro-MD"/>
        </w:rPr>
        <w:t xml:space="preserve">Activitățile sunt realizate în cadrul </w:t>
      </w:r>
      <w:r w:rsidR="003056F6" w:rsidRPr="00623784">
        <w:rPr>
          <w:rFonts w:ascii="Times New Roman" w:hAnsi="Times New Roman"/>
          <w:i/>
          <w:sz w:val="24"/>
          <w:szCs w:val="24"/>
          <w:lang w:val="ro-MD"/>
        </w:rPr>
        <w:t>S</w:t>
      </w:r>
      <w:r w:rsidR="00AB12CC" w:rsidRPr="00623784">
        <w:rPr>
          <w:rFonts w:ascii="Times New Roman" w:hAnsi="Times New Roman"/>
          <w:i/>
          <w:sz w:val="24"/>
          <w:szCs w:val="24"/>
          <w:lang w:val="ro-MD"/>
        </w:rPr>
        <w:t xml:space="preserve">ubprogramului destinat </w:t>
      </w:r>
      <w:r w:rsidR="006B77D1" w:rsidRPr="00623784">
        <w:rPr>
          <w:rFonts w:ascii="Times New Roman" w:hAnsi="Times New Roman"/>
          <w:i/>
          <w:sz w:val="24"/>
          <w:szCs w:val="24"/>
          <w:lang w:val="ro-MD"/>
        </w:rPr>
        <w:t>t</w:t>
      </w:r>
      <w:r w:rsidR="00AB12CC" w:rsidRPr="00623784">
        <w:rPr>
          <w:rFonts w:ascii="Times New Roman" w:hAnsi="Times New Roman"/>
          <w:i/>
          <w:sz w:val="24"/>
          <w:szCs w:val="24"/>
          <w:lang w:val="ro-MD"/>
        </w:rPr>
        <w:t xml:space="preserve">inerilor din </w:t>
      </w:r>
      <w:r w:rsidR="006B77D1" w:rsidRPr="00623784">
        <w:rPr>
          <w:rFonts w:ascii="Times New Roman" w:hAnsi="Times New Roman"/>
          <w:i/>
          <w:sz w:val="24"/>
          <w:szCs w:val="24"/>
          <w:lang w:val="ro-MD"/>
        </w:rPr>
        <w:t>d</w:t>
      </w:r>
      <w:r w:rsidR="00AB12CC" w:rsidRPr="00623784">
        <w:rPr>
          <w:rFonts w:ascii="Times New Roman" w:hAnsi="Times New Roman"/>
          <w:i/>
          <w:sz w:val="24"/>
          <w:szCs w:val="24"/>
          <w:lang w:val="ro-MD"/>
        </w:rPr>
        <w:t xml:space="preserve">iasporă, care este parte a Programului Diaspora </w:t>
      </w:r>
      <w:proofErr w:type="spellStart"/>
      <w:r w:rsidR="00AB12CC" w:rsidRPr="00623784">
        <w:rPr>
          <w:rFonts w:ascii="Times New Roman" w:hAnsi="Times New Roman"/>
          <w:i/>
          <w:sz w:val="24"/>
          <w:szCs w:val="24"/>
          <w:lang w:val="ro-MD"/>
        </w:rPr>
        <w:t>Engagement</w:t>
      </w:r>
      <w:proofErr w:type="spellEnd"/>
      <w:r w:rsidR="00AB12CC" w:rsidRPr="00623784">
        <w:rPr>
          <w:rFonts w:ascii="Times New Roman" w:hAnsi="Times New Roman"/>
          <w:i/>
          <w:sz w:val="24"/>
          <w:szCs w:val="24"/>
          <w:lang w:val="ro-MD"/>
        </w:rPr>
        <w:t xml:space="preserve"> Hub, implementat de Cancelaria de Stat prin intermediul Biroului </w:t>
      </w:r>
      <w:r w:rsidR="00323BB3" w:rsidRPr="00623784">
        <w:rPr>
          <w:rFonts w:ascii="Times New Roman" w:hAnsi="Times New Roman"/>
          <w:i/>
          <w:sz w:val="24"/>
          <w:szCs w:val="24"/>
          <w:lang w:val="ro-MD"/>
        </w:rPr>
        <w:t>r</w:t>
      </w:r>
      <w:r w:rsidR="00AB12CC" w:rsidRPr="00623784">
        <w:rPr>
          <w:rFonts w:ascii="Times New Roman" w:hAnsi="Times New Roman"/>
          <w:i/>
          <w:sz w:val="24"/>
          <w:szCs w:val="24"/>
          <w:lang w:val="ro-MD"/>
        </w:rPr>
        <w:t xml:space="preserve">elații cu </w:t>
      </w:r>
      <w:r w:rsidR="00323BB3" w:rsidRPr="00623784">
        <w:rPr>
          <w:rFonts w:ascii="Times New Roman" w:hAnsi="Times New Roman"/>
          <w:i/>
          <w:sz w:val="24"/>
          <w:szCs w:val="24"/>
          <w:lang w:val="ro-MD"/>
        </w:rPr>
        <w:t>d</w:t>
      </w:r>
      <w:r w:rsidR="00AB12CC" w:rsidRPr="00623784">
        <w:rPr>
          <w:rFonts w:ascii="Times New Roman" w:hAnsi="Times New Roman"/>
          <w:i/>
          <w:sz w:val="24"/>
          <w:szCs w:val="24"/>
          <w:lang w:val="ro-MD"/>
        </w:rPr>
        <w:t xml:space="preserve">iaspora </w:t>
      </w:r>
      <w:r w:rsidR="009F0601" w:rsidRPr="00623784">
        <w:rPr>
          <w:rFonts w:ascii="Times New Roman" w:hAnsi="Times New Roman"/>
          <w:i/>
          <w:sz w:val="24"/>
          <w:szCs w:val="24"/>
          <w:lang w:val="ro-MD"/>
        </w:rPr>
        <w:t>și finanțat din bugetul de stat</w:t>
      </w:r>
      <w:r w:rsidR="00AB12CC" w:rsidRPr="00623784">
        <w:rPr>
          <w:rFonts w:ascii="Times New Roman" w:hAnsi="Times New Roman"/>
          <w:sz w:val="24"/>
          <w:szCs w:val="24"/>
          <w:lang w:val="ro-MD"/>
        </w:rPr>
        <w:t>”.</w:t>
      </w:r>
    </w:p>
    <w:p w14:paraId="657ADB88" w14:textId="77777777" w:rsidR="00A006CA" w:rsidRPr="00623784" w:rsidRDefault="00A006CA" w:rsidP="00DD5962">
      <w:pPr>
        <w:spacing w:after="0"/>
        <w:rPr>
          <w:rFonts w:ascii="Times New Roman" w:hAnsi="Times New Roman"/>
          <w:b/>
          <w:sz w:val="24"/>
          <w:szCs w:val="24"/>
          <w:lang w:val="ro-MD"/>
        </w:rPr>
      </w:pPr>
    </w:p>
    <w:p w14:paraId="56E50B5E" w14:textId="360343E1" w:rsidR="00DE22F7" w:rsidRPr="00623784" w:rsidRDefault="00DE22F7" w:rsidP="00DD5962">
      <w:pPr>
        <w:spacing w:after="0"/>
        <w:ind w:firstLine="360"/>
        <w:rPr>
          <w:rFonts w:ascii="Times New Roman" w:hAnsi="Times New Roman"/>
          <w:b/>
          <w:sz w:val="24"/>
          <w:szCs w:val="24"/>
          <w:lang w:val="ro-MD"/>
        </w:rPr>
      </w:pPr>
      <w:r w:rsidRPr="00623784">
        <w:rPr>
          <w:rFonts w:ascii="Times New Roman" w:hAnsi="Times New Roman"/>
          <w:b/>
          <w:sz w:val="24"/>
          <w:szCs w:val="24"/>
          <w:lang w:val="ro-MD"/>
        </w:rPr>
        <w:t xml:space="preserve">Subprogramul reîntoarcerea profesională a diasporei: </w:t>
      </w:r>
    </w:p>
    <w:p w14:paraId="4CC83234" w14:textId="6FD25124" w:rsidR="00A006CA" w:rsidRPr="00623784" w:rsidRDefault="00A006CA" w:rsidP="00DD5962">
      <w:pPr>
        <w:ind w:left="450" w:hanging="90"/>
        <w:jc w:val="both"/>
        <w:rPr>
          <w:rFonts w:ascii="Times New Roman" w:hAnsi="Times New Roman"/>
          <w:sz w:val="24"/>
          <w:szCs w:val="24"/>
          <w:lang w:val="ro-MD"/>
        </w:rPr>
      </w:pPr>
      <w:r w:rsidRPr="00623784">
        <w:rPr>
          <w:rFonts w:ascii="Times New Roman" w:hAnsi="Times New Roman"/>
          <w:sz w:val="24"/>
          <w:szCs w:val="24"/>
          <w:lang w:val="ro-MD"/>
        </w:rPr>
        <w:t>„</w:t>
      </w:r>
      <w:r w:rsidRPr="00623784">
        <w:rPr>
          <w:rFonts w:ascii="Times New Roman" w:hAnsi="Times New Roman"/>
          <w:i/>
          <w:sz w:val="24"/>
          <w:szCs w:val="24"/>
          <w:lang w:val="ro-MD"/>
        </w:rPr>
        <w:t xml:space="preserve">Activitățile sunt realizate în cadrul Subprogramului </w:t>
      </w:r>
      <w:r w:rsidR="006B77D1" w:rsidRPr="00623784">
        <w:rPr>
          <w:rFonts w:ascii="Times New Roman" w:hAnsi="Times New Roman"/>
          <w:i/>
          <w:sz w:val="24"/>
          <w:szCs w:val="24"/>
          <w:lang w:val="ro-MD"/>
        </w:rPr>
        <w:t>r</w:t>
      </w:r>
      <w:r w:rsidRPr="00623784">
        <w:rPr>
          <w:rFonts w:ascii="Times New Roman" w:hAnsi="Times New Roman"/>
          <w:i/>
          <w:sz w:val="24"/>
          <w:szCs w:val="24"/>
          <w:lang w:val="ro-MD"/>
        </w:rPr>
        <w:t xml:space="preserve">eîntoarcerea </w:t>
      </w:r>
      <w:r w:rsidR="006B77D1" w:rsidRPr="00623784">
        <w:rPr>
          <w:rFonts w:ascii="Times New Roman" w:hAnsi="Times New Roman"/>
          <w:i/>
          <w:sz w:val="24"/>
          <w:szCs w:val="24"/>
          <w:lang w:val="ro-MD"/>
        </w:rPr>
        <w:t>p</w:t>
      </w:r>
      <w:r w:rsidRPr="00623784">
        <w:rPr>
          <w:rFonts w:ascii="Times New Roman" w:hAnsi="Times New Roman"/>
          <w:i/>
          <w:sz w:val="24"/>
          <w:szCs w:val="24"/>
          <w:lang w:val="ro-MD"/>
        </w:rPr>
        <w:t xml:space="preserve">rofesională a </w:t>
      </w:r>
      <w:r w:rsidR="006B77D1" w:rsidRPr="00623784">
        <w:rPr>
          <w:rFonts w:ascii="Times New Roman" w:hAnsi="Times New Roman"/>
          <w:i/>
          <w:sz w:val="24"/>
          <w:szCs w:val="24"/>
          <w:lang w:val="ro-MD"/>
        </w:rPr>
        <w:t>d</w:t>
      </w:r>
      <w:r w:rsidRPr="00623784">
        <w:rPr>
          <w:rFonts w:ascii="Times New Roman" w:hAnsi="Times New Roman"/>
          <w:i/>
          <w:sz w:val="24"/>
          <w:szCs w:val="24"/>
          <w:lang w:val="ro-MD"/>
        </w:rPr>
        <w:t xml:space="preserve">iasporei care este parte a Programului Diaspora </w:t>
      </w:r>
      <w:proofErr w:type="spellStart"/>
      <w:r w:rsidRPr="00623784">
        <w:rPr>
          <w:rFonts w:ascii="Times New Roman" w:hAnsi="Times New Roman"/>
          <w:i/>
          <w:sz w:val="24"/>
          <w:szCs w:val="24"/>
          <w:lang w:val="ro-MD"/>
        </w:rPr>
        <w:t>Engagement</w:t>
      </w:r>
      <w:proofErr w:type="spellEnd"/>
      <w:r w:rsidRPr="00623784">
        <w:rPr>
          <w:rFonts w:ascii="Times New Roman" w:hAnsi="Times New Roman"/>
          <w:i/>
          <w:sz w:val="24"/>
          <w:szCs w:val="24"/>
          <w:lang w:val="ro-MD"/>
        </w:rPr>
        <w:t xml:space="preserve"> Hub, implementat de Cancelaria de Stat prin intermediul Biroului </w:t>
      </w:r>
      <w:r w:rsidR="00323BB3" w:rsidRPr="00623784">
        <w:rPr>
          <w:rFonts w:ascii="Times New Roman" w:hAnsi="Times New Roman"/>
          <w:i/>
          <w:sz w:val="24"/>
          <w:szCs w:val="24"/>
          <w:lang w:val="ro-MD"/>
        </w:rPr>
        <w:t>r</w:t>
      </w:r>
      <w:r w:rsidRPr="00623784">
        <w:rPr>
          <w:rFonts w:ascii="Times New Roman" w:hAnsi="Times New Roman"/>
          <w:i/>
          <w:sz w:val="24"/>
          <w:szCs w:val="24"/>
          <w:lang w:val="ro-MD"/>
        </w:rPr>
        <w:t xml:space="preserve">elații cu </w:t>
      </w:r>
      <w:r w:rsidR="00323BB3" w:rsidRPr="00623784">
        <w:rPr>
          <w:rFonts w:ascii="Times New Roman" w:hAnsi="Times New Roman"/>
          <w:i/>
          <w:sz w:val="24"/>
          <w:szCs w:val="24"/>
          <w:lang w:val="ro-MD"/>
        </w:rPr>
        <w:t>d</w:t>
      </w:r>
      <w:r w:rsidRPr="00623784">
        <w:rPr>
          <w:rFonts w:ascii="Times New Roman" w:hAnsi="Times New Roman"/>
          <w:i/>
          <w:sz w:val="24"/>
          <w:szCs w:val="24"/>
          <w:lang w:val="ro-MD"/>
        </w:rPr>
        <w:t>iaspora</w:t>
      </w:r>
      <w:r w:rsidR="009F0601" w:rsidRPr="00623784">
        <w:rPr>
          <w:rFonts w:ascii="Times New Roman" w:hAnsi="Times New Roman"/>
          <w:i/>
          <w:sz w:val="24"/>
          <w:szCs w:val="24"/>
          <w:lang w:val="ro-MD"/>
        </w:rPr>
        <w:t xml:space="preserve"> și finanțat din bugetul de stat</w:t>
      </w:r>
      <w:r w:rsidRPr="00623784">
        <w:rPr>
          <w:rFonts w:ascii="Times New Roman" w:hAnsi="Times New Roman"/>
          <w:sz w:val="24"/>
          <w:szCs w:val="24"/>
          <w:lang w:val="ro-MD"/>
        </w:rPr>
        <w:t>”</w:t>
      </w:r>
    </w:p>
    <w:p w14:paraId="2BF1F91B" w14:textId="364FEBA6" w:rsidR="00DE22F7" w:rsidRPr="00623784" w:rsidRDefault="00DE22F7" w:rsidP="005F7A05">
      <w:pPr>
        <w:tabs>
          <w:tab w:val="left" w:pos="480"/>
        </w:tabs>
        <w:spacing w:after="0" w:line="240" w:lineRule="auto"/>
        <w:ind w:left="426" w:firstLine="24"/>
        <w:contextualSpacing/>
        <w:jc w:val="both"/>
        <w:rPr>
          <w:rFonts w:ascii="Times New Roman" w:hAnsi="Times New Roman"/>
          <w:sz w:val="24"/>
          <w:szCs w:val="24"/>
          <w:lang w:val="ro-MD"/>
        </w:rPr>
      </w:pPr>
      <w:r w:rsidRPr="00623784">
        <w:rPr>
          <w:rFonts w:ascii="Times New Roman" w:hAnsi="Times New Roman"/>
          <w:b/>
          <w:sz w:val="24"/>
          <w:szCs w:val="24"/>
          <w:lang w:val="ro-MD"/>
        </w:rPr>
        <w:t>Subprogramul proiecte inovative ale diasporei:</w:t>
      </w:r>
    </w:p>
    <w:p w14:paraId="2DCFE4E0" w14:textId="42414224" w:rsidR="00A006CA" w:rsidRPr="00623784" w:rsidRDefault="00A006CA" w:rsidP="00A006CA">
      <w:pPr>
        <w:spacing w:after="120" w:line="240" w:lineRule="auto"/>
        <w:ind w:left="462"/>
        <w:jc w:val="both"/>
        <w:rPr>
          <w:rFonts w:ascii="Times New Roman" w:hAnsi="Times New Roman"/>
          <w:noProof/>
          <w:sz w:val="24"/>
          <w:szCs w:val="24"/>
          <w:lang w:val="ro-MD"/>
        </w:rPr>
      </w:pPr>
      <w:r w:rsidRPr="00623784">
        <w:rPr>
          <w:rFonts w:ascii="Times New Roman" w:hAnsi="Times New Roman"/>
          <w:noProof/>
          <w:sz w:val="24"/>
          <w:szCs w:val="24"/>
          <w:lang w:val="ro-MD"/>
        </w:rPr>
        <w:t>„</w:t>
      </w:r>
      <w:r w:rsidRPr="00623784">
        <w:rPr>
          <w:rFonts w:ascii="Times New Roman" w:hAnsi="Times New Roman"/>
          <w:i/>
          <w:noProof/>
          <w:sz w:val="24"/>
          <w:szCs w:val="24"/>
          <w:lang w:val="ro-MD"/>
        </w:rPr>
        <w:t xml:space="preserve">Activitățile sunt realizate </w:t>
      </w:r>
      <w:r w:rsidRPr="00623784">
        <w:rPr>
          <w:rFonts w:ascii="Times New Roman" w:hAnsi="Times New Roman"/>
          <w:i/>
          <w:sz w:val="24"/>
          <w:szCs w:val="24"/>
          <w:lang w:val="ro-MD"/>
        </w:rPr>
        <w:t xml:space="preserve">în cadrul Subprogramului </w:t>
      </w:r>
      <w:r w:rsidR="006B77D1" w:rsidRPr="00623784">
        <w:rPr>
          <w:rFonts w:ascii="Times New Roman" w:hAnsi="Times New Roman"/>
          <w:i/>
          <w:noProof/>
          <w:sz w:val="24"/>
          <w:szCs w:val="24"/>
          <w:lang w:val="ro-MD"/>
        </w:rPr>
        <w:t>p</w:t>
      </w:r>
      <w:r w:rsidRPr="00623784">
        <w:rPr>
          <w:rFonts w:ascii="Times New Roman" w:hAnsi="Times New Roman"/>
          <w:i/>
          <w:noProof/>
          <w:sz w:val="24"/>
          <w:szCs w:val="24"/>
          <w:lang w:val="ro-MD"/>
        </w:rPr>
        <w:t xml:space="preserve">roiecte </w:t>
      </w:r>
      <w:r w:rsidR="006B77D1" w:rsidRPr="00623784">
        <w:rPr>
          <w:rFonts w:ascii="Times New Roman" w:hAnsi="Times New Roman"/>
          <w:i/>
          <w:noProof/>
          <w:sz w:val="24"/>
          <w:szCs w:val="24"/>
          <w:lang w:val="ro-MD"/>
        </w:rPr>
        <w:t>i</w:t>
      </w:r>
      <w:r w:rsidRPr="00623784">
        <w:rPr>
          <w:rFonts w:ascii="Times New Roman" w:hAnsi="Times New Roman"/>
          <w:i/>
          <w:noProof/>
          <w:sz w:val="24"/>
          <w:szCs w:val="24"/>
          <w:lang w:val="ro-MD"/>
        </w:rPr>
        <w:t xml:space="preserve">novative ale </w:t>
      </w:r>
      <w:r w:rsidR="006B77D1" w:rsidRPr="00623784">
        <w:rPr>
          <w:rFonts w:ascii="Times New Roman" w:hAnsi="Times New Roman"/>
          <w:i/>
          <w:noProof/>
          <w:sz w:val="24"/>
          <w:szCs w:val="24"/>
          <w:lang w:val="ro-MD"/>
        </w:rPr>
        <w:t>d</w:t>
      </w:r>
      <w:r w:rsidRPr="00623784">
        <w:rPr>
          <w:rFonts w:ascii="Times New Roman" w:hAnsi="Times New Roman"/>
          <w:i/>
          <w:noProof/>
          <w:sz w:val="24"/>
          <w:szCs w:val="24"/>
          <w:lang w:val="ro-MD"/>
        </w:rPr>
        <w:t xml:space="preserve">iasporei </w:t>
      </w:r>
      <w:r w:rsidRPr="00623784">
        <w:rPr>
          <w:rFonts w:ascii="Times New Roman" w:hAnsi="Times New Roman"/>
          <w:i/>
          <w:sz w:val="24"/>
          <w:szCs w:val="24"/>
          <w:lang w:val="ro-MD"/>
        </w:rPr>
        <w:t>care este parte a</w:t>
      </w:r>
      <w:r w:rsidRPr="00623784">
        <w:rPr>
          <w:rFonts w:ascii="Times New Roman" w:hAnsi="Times New Roman"/>
          <w:i/>
          <w:noProof/>
          <w:sz w:val="24"/>
          <w:szCs w:val="24"/>
          <w:lang w:val="ro-MD"/>
        </w:rPr>
        <w:t xml:space="preserve"> Programului Diaspora Engagement Hub, implementat de Cancelaria de Stat prin intermediul Biroului </w:t>
      </w:r>
      <w:r w:rsidR="00323BB3" w:rsidRPr="00623784">
        <w:rPr>
          <w:rFonts w:ascii="Times New Roman" w:hAnsi="Times New Roman"/>
          <w:i/>
          <w:noProof/>
          <w:sz w:val="24"/>
          <w:szCs w:val="24"/>
          <w:lang w:val="ro-MD"/>
        </w:rPr>
        <w:t>r</w:t>
      </w:r>
      <w:r w:rsidRPr="00623784">
        <w:rPr>
          <w:rFonts w:ascii="Times New Roman" w:hAnsi="Times New Roman"/>
          <w:i/>
          <w:noProof/>
          <w:sz w:val="24"/>
          <w:szCs w:val="24"/>
          <w:lang w:val="ro-MD"/>
        </w:rPr>
        <w:t xml:space="preserve">elații cu </w:t>
      </w:r>
      <w:r w:rsidR="00323BB3" w:rsidRPr="00623784">
        <w:rPr>
          <w:rFonts w:ascii="Times New Roman" w:hAnsi="Times New Roman"/>
          <w:i/>
          <w:noProof/>
          <w:sz w:val="24"/>
          <w:szCs w:val="24"/>
          <w:lang w:val="ro-MD"/>
        </w:rPr>
        <w:t>d</w:t>
      </w:r>
      <w:r w:rsidRPr="00623784">
        <w:rPr>
          <w:rFonts w:ascii="Times New Roman" w:hAnsi="Times New Roman"/>
          <w:i/>
          <w:noProof/>
          <w:sz w:val="24"/>
          <w:szCs w:val="24"/>
          <w:lang w:val="ro-MD"/>
        </w:rPr>
        <w:t>iaspora și</w:t>
      </w:r>
      <w:r w:rsidR="009F0601" w:rsidRPr="00623784">
        <w:rPr>
          <w:rFonts w:ascii="Times New Roman" w:hAnsi="Times New Roman"/>
          <w:i/>
          <w:noProof/>
          <w:sz w:val="24"/>
          <w:szCs w:val="24"/>
          <w:lang w:val="ro-MD"/>
        </w:rPr>
        <w:t xml:space="preserve"> finanțat din bugetul de stat </w:t>
      </w:r>
      <w:r w:rsidRPr="00623784">
        <w:rPr>
          <w:rFonts w:ascii="Times New Roman" w:hAnsi="Times New Roman"/>
          <w:i/>
          <w:noProof/>
          <w:sz w:val="24"/>
          <w:szCs w:val="24"/>
          <w:lang w:val="ro-MD"/>
        </w:rPr>
        <w:t>.</w:t>
      </w:r>
      <w:r w:rsidRPr="00623784">
        <w:rPr>
          <w:rFonts w:ascii="Times New Roman" w:hAnsi="Times New Roman"/>
          <w:noProof/>
          <w:sz w:val="24"/>
          <w:szCs w:val="24"/>
          <w:lang w:val="ro-MD"/>
        </w:rPr>
        <w:t xml:space="preserve">” </w:t>
      </w:r>
    </w:p>
    <w:p w14:paraId="394994FA" w14:textId="77777777" w:rsidR="00DE22F7" w:rsidRPr="00623784" w:rsidRDefault="00DE22F7" w:rsidP="00DE22F7">
      <w:pPr>
        <w:tabs>
          <w:tab w:val="left" w:pos="480"/>
        </w:tabs>
        <w:spacing w:after="0" w:line="240" w:lineRule="auto"/>
        <w:ind w:left="426" w:hanging="66"/>
        <w:contextualSpacing/>
        <w:jc w:val="both"/>
        <w:rPr>
          <w:rFonts w:ascii="Times New Roman" w:hAnsi="Times New Roman"/>
          <w:sz w:val="24"/>
          <w:szCs w:val="24"/>
          <w:lang w:val="ro-MD"/>
        </w:rPr>
      </w:pPr>
    </w:p>
    <w:p w14:paraId="59F02EB7" w14:textId="6A873D5B" w:rsidR="00B91D99" w:rsidRPr="00623784" w:rsidRDefault="00AB12CC">
      <w:pPr>
        <w:tabs>
          <w:tab w:val="left" w:pos="480"/>
        </w:tabs>
        <w:spacing w:after="0" w:line="240" w:lineRule="auto"/>
        <w:ind w:left="426" w:hanging="426"/>
        <w:contextualSpacing/>
        <w:jc w:val="both"/>
        <w:rPr>
          <w:rFonts w:ascii="Times New Roman" w:hAnsi="Times New Roman"/>
          <w:sz w:val="24"/>
          <w:szCs w:val="24"/>
          <w:lang w:val="ro-MD"/>
        </w:rPr>
      </w:pPr>
      <w:r w:rsidRPr="00623784">
        <w:rPr>
          <w:rFonts w:ascii="Times New Roman" w:hAnsi="Times New Roman"/>
          <w:sz w:val="24"/>
          <w:szCs w:val="24"/>
          <w:lang w:val="ro-MD"/>
        </w:rPr>
        <w:t>4</w:t>
      </w:r>
      <w:r w:rsidR="003D2880" w:rsidRPr="00623784">
        <w:rPr>
          <w:rFonts w:ascii="Times New Roman" w:hAnsi="Times New Roman"/>
          <w:sz w:val="24"/>
          <w:szCs w:val="24"/>
          <w:lang w:val="ro-MD"/>
        </w:rPr>
        <w:t>6</w:t>
      </w:r>
      <w:r w:rsidRPr="00623784">
        <w:rPr>
          <w:rFonts w:ascii="Times New Roman" w:hAnsi="Times New Roman"/>
          <w:sz w:val="24"/>
          <w:szCs w:val="24"/>
          <w:lang w:val="ro-MD"/>
        </w:rPr>
        <w:t xml:space="preserve">. </w:t>
      </w:r>
      <w:r w:rsidR="006B77D1" w:rsidRPr="00623784">
        <w:rPr>
          <w:rFonts w:ascii="Times New Roman" w:hAnsi="Times New Roman"/>
          <w:sz w:val="24"/>
          <w:szCs w:val="24"/>
          <w:lang w:val="ro-MD"/>
        </w:rPr>
        <w:t>Materialele, echipamentul</w:t>
      </w:r>
      <w:r w:rsidRPr="00623784">
        <w:rPr>
          <w:rFonts w:ascii="Times New Roman" w:hAnsi="Times New Roman"/>
          <w:sz w:val="24"/>
          <w:szCs w:val="24"/>
          <w:lang w:val="ro-MD"/>
        </w:rPr>
        <w:t>, și comunicările publice ale proiectului vor include logo-urile Guvernului Republicii Moldova, BRD</w:t>
      </w:r>
      <w:r w:rsidR="00D815F6">
        <w:rPr>
          <w:rFonts w:ascii="Times New Roman" w:hAnsi="Times New Roman"/>
          <w:sz w:val="24"/>
          <w:szCs w:val="24"/>
          <w:lang w:val="ro-MD"/>
        </w:rPr>
        <w:t xml:space="preserve"> </w:t>
      </w:r>
      <w:r w:rsidRPr="00623784">
        <w:rPr>
          <w:rFonts w:ascii="Times New Roman" w:hAnsi="Times New Roman"/>
          <w:sz w:val="24"/>
          <w:szCs w:val="24"/>
          <w:lang w:val="ro-MD"/>
        </w:rPr>
        <w:t>și DEH</w:t>
      </w:r>
      <w:r w:rsidR="00F168AD" w:rsidRPr="00623784">
        <w:rPr>
          <w:rFonts w:ascii="Times New Roman" w:hAnsi="Times New Roman"/>
          <w:sz w:val="24"/>
          <w:szCs w:val="24"/>
          <w:lang w:val="ro-MD"/>
        </w:rPr>
        <w:t xml:space="preserve"> (și a</w:t>
      </w:r>
      <w:r w:rsidR="00202580" w:rsidRPr="00623784">
        <w:rPr>
          <w:rFonts w:ascii="Times New Roman" w:hAnsi="Times New Roman"/>
          <w:sz w:val="24"/>
          <w:szCs w:val="24"/>
          <w:lang w:val="ro-MD"/>
        </w:rPr>
        <w:t>le</w:t>
      </w:r>
      <w:r w:rsidR="00F168AD" w:rsidRPr="00623784">
        <w:rPr>
          <w:rFonts w:ascii="Times New Roman" w:hAnsi="Times New Roman"/>
          <w:sz w:val="24"/>
          <w:szCs w:val="24"/>
          <w:lang w:val="ro-MD"/>
        </w:rPr>
        <w:t xml:space="preserve"> altor parteneri, după caz)</w:t>
      </w:r>
      <w:r w:rsidR="005E41B8" w:rsidRPr="00623784">
        <w:rPr>
          <w:rFonts w:ascii="Times New Roman" w:hAnsi="Times New Roman"/>
          <w:sz w:val="24"/>
          <w:szCs w:val="24"/>
          <w:lang w:val="ro-MD"/>
        </w:rPr>
        <w:t>.</w:t>
      </w:r>
    </w:p>
    <w:bookmarkEnd w:id="4"/>
    <w:p w14:paraId="6E3D0801" w14:textId="77777777" w:rsidR="00B91D99" w:rsidRPr="00623784" w:rsidRDefault="00B91D99">
      <w:pPr>
        <w:tabs>
          <w:tab w:val="left" w:pos="480"/>
        </w:tabs>
        <w:spacing w:after="0" w:line="240" w:lineRule="auto"/>
        <w:contextualSpacing/>
        <w:jc w:val="center"/>
        <w:rPr>
          <w:rFonts w:ascii="Times New Roman" w:hAnsi="Times New Roman"/>
          <w:b/>
          <w:bCs/>
          <w:color w:val="000000"/>
          <w:sz w:val="24"/>
          <w:szCs w:val="24"/>
          <w:lang w:val="ro-MD"/>
        </w:rPr>
      </w:pPr>
    </w:p>
    <w:p w14:paraId="36691349" w14:textId="77777777" w:rsidR="00B91D99" w:rsidRPr="00623784" w:rsidRDefault="00AB12CC">
      <w:pPr>
        <w:tabs>
          <w:tab w:val="left" w:pos="480"/>
        </w:tabs>
        <w:spacing w:after="0" w:line="240" w:lineRule="auto"/>
        <w:contextualSpacing/>
        <w:jc w:val="center"/>
        <w:rPr>
          <w:rFonts w:ascii="Times New Roman" w:hAnsi="Times New Roman"/>
          <w:b/>
          <w:bCs/>
          <w:color w:val="000000"/>
          <w:sz w:val="24"/>
          <w:szCs w:val="24"/>
          <w:lang w:val="ro-MD"/>
        </w:rPr>
      </w:pPr>
      <w:proofErr w:type="spellStart"/>
      <w:r w:rsidRPr="00623784">
        <w:rPr>
          <w:rFonts w:ascii="Times New Roman" w:hAnsi="Times New Roman"/>
          <w:b/>
          <w:bCs/>
          <w:color w:val="000000"/>
          <w:sz w:val="24"/>
          <w:szCs w:val="24"/>
          <w:lang w:val="ro-MD"/>
        </w:rPr>
        <w:t>Secţiunea</w:t>
      </w:r>
      <w:proofErr w:type="spellEnd"/>
      <w:r w:rsidRPr="00623784">
        <w:rPr>
          <w:rFonts w:ascii="Times New Roman" w:hAnsi="Times New Roman"/>
          <w:b/>
          <w:bCs/>
          <w:color w:val="000000"/>
          <w:sz w:val="24"/>
          <w:szCs w:val="24"/>
          <w:lang w:val="ro-MD"/>
        </w:rPr>
        <w:t xml:space="preserve"> 3.</w:t>
      </w:r>
    </w:p>
    <w:p w14:paraId="7815BA59" w14:textId="45C76BDF" w:rsidR="00B91D99" w:rsidRPr="00623784" w:rsidRDefault="00101338">
      <w:pPr>
        <w:tabs>
          <w:tab w:val="left" w:pos="480"/>
        </w:tabs>
        <w:spacing w:after="0" w:line="240" w:lineRule="auto"/>
        <w:contextualSpacing/>
        <w:jc w:val="center"/>
        <w:rPr>
          <w:rFonts w:ascii="Times New Roman" w:hAnsi="Times New Roman"/>
          <w:b/>
          <w:bCs/>
          <w:color w:val="000000"/>
          <w:sz w:val="24"/>
          <w:szCs w:val="24"/>
          <w:lang w:val="ro-MD"/>
        </w:rPr>
      </w:pPr>
      <w:r w:rsidRPr="00623784">
        <w:rPr>
          <w:rFonts w:ascii="Times New Roman" w:hAnsi="Times New Roman"/>
          <w:b/>
          <w:bCs/>
          <w:color w:val="000000"/>
          <w:sz w:val="24"/>
          <w:szCs w:val="24"/>
          <w:lang w:val="ro-MD"/>
        </w:rPr>
        <w:t>M</w:t>
      </w:r>
      <w:r w:rsidR="00AB12CC" w:rsidRPr="00623784">
        <w:rPr>
          <w:rFonts w:ascii="Times New Roman" w:hAnsi="Times New Roman"/>
          <w:b/>
          <w:bCs/>
          <w:color w:val="000000"/>
          <w:sz w:val="24"/>
          <w:szCs w:val="24"/>
          <w:lang w:val="ro-MD"/>
        </w:rPr>
        <w:t>onitorizarea</w:t>
      </w:r>
      <w:r w:rsidR="00263518" w:rsidRPr="00623784">
        <w:rPr>
          <w:rFonts w:ascii="Times New Roman" w:hAnsi="Times New Roman"/>
          <w:b/>
          <w:bCs/>
          <w:color w:val="000000"/>
          <w:sz w:val="24"/>
          <w:szCs w:val="24"/>
          <w:lang w:val="ro-MD"/>
        </w:rPr>
        <w:t>,</w:t>
      </w:r>
      <w:r w:rsidRPr="00623784">
        <w:rPr>
          <w:rFonts w:ascii="Times New Roman" w:hAnsi="Times New Roman"/>
          <w:b/>
          <w:bCs/>
          <w:color w:val="000000"/>
          <w:sz w:val="24"/>
          <w:szCs w:val="24"/>
          <w:lang w:val="ro-MD"/>
        </w:rPr>
        <w:t xml:space="preserve"> </w:t>
      </w:r>
      <w:r w:rsidR="00AB12CC" w:rsidRPr="00623784">
        <w:rPr>
          <w:rFonts w:ascii="Times New Roman" w:hAnsi="Times New Roman"/>
          <w:b/>
          <w:bCs/>
          <w:color w:val="000000"/>
          <w:sz w:val="24"/>
          <w:szCs w:val="24"/>
          <w:lang w:val="ro-MD"/>
        </w:rPr>
        <w:t>evaluarea</w:t>
      </w:r>
      <w:r w:rsidR="00F168AD" w:rsidRPr="00623784">
        <w:rPr>
          <w:rFonts w:ascii="Times New Roman" w:hAnsi="Times New Roman"/>
          <w:b/>
          <w:bCs/>
          <w:color w:val="000000"/>
          <w:sz w:val="24"/>
          <w:szCs w:val="24"/>
          <w:lang w:val="ro-MD"/>
        </w:rPr>
        <w:t xml:space="preserve"> și </w:t>
      </w:r>
      <w:r w:rsidRPr="00623784">
        <w:rPr>
          <w:rFonts w:ascii="Times New Roman" w:hAnsi="Times New Roman"/>
          <w:b/>
          <w:bCs/>
          <w:color w:val="000000"/>
          <w:sz w:val="24"/>
          <w:szCs w:val="24"/>
          <w:lang w:val="ro-MD"/>
        </w:rPr>
        <w:t>r</w:t>
      </w:r>
      <w:r w:rsidR="00F168AD" w:rsidRPr="00623784">
        <w:rPr>
          <w:rFonts w:ascii="Times New Roman" w:hAnsi="Times New Roman"/>
          <w:b/>
          <w:bCs/>
          <w:color w:val="000000"/>
          <w:sz w:val="24"/>
          <w:szCs w:val="24"/>
          <w:lang w:val="ro-MD"/>
        </w:rPr>
        <w:t>aportarea</w:t>
      </w:r>
      <w:r w:rsidR="00AB12CC" w:rsidRPr="00623784">
        <w:rPr>
          <w:rFonts w:ascii="Times New Roman" w:hAnsi="Times New Roman"/>
          <w:b/>
          <w:bCs/>
          <w:color w:val="000000"/>
          <w:sz w:val="24"/>
          <w:szCs w:val="24"/>
          <w:lang w:val="ro-MD"/>
        </w:rPr>
        <w:t xml:space="preserve">  </w:t>
      </w:r>
    </w:p>
    <w:p w14:paraId="749AD892" w14:textId="77777777" w:rsidR="00B91D99" w:rsidRPr="00623784" w:rsidRDefault="00B91D99">
      <w:pPr>
        <w:tabs>
          <w:tab w:val="left" w:pos="480"/>
        </w:tabs>
        <w:spacing w:after="0" w:line="240" w:lineRule="auto"/>
        <w:contextualSpacing/>
        <w:jc w:val="center"/>
        <w:rPr>
          <w:rFonts w:ascii="Times New Roman" w:hAnsi="Times New Roman"/>
          <w:b/>
          <w:sz w:val="28"/>
          <w:szCs w:val="28"/>
          <w:lang w:val="ro-MD"/>
        </w:rPr>
      </w:pPr>
    </w:p>
    <w:p w14:paraId="5B227708" w14:textId="2E04BEDD" w:rsidR="00355D14" w:rsidRPr="00623784" w:rsidRDefault="00AB12CC">
      <w:pPr>
        <w:spacing w:after="0" w:line="240" w:lineRule="auto"/>
        <w:ind w:left="426" w:hanging="426"/>
        <w:jc w:val="both"/>
        <w:rPr>
          <w:rFonts w:ascii="Times New Roman" w:hAnsi="Times New Roman"/>
          <w:sz w:val="24"/>
          <w:szCs w:val="24"/>
          <w:lang w:val="ro-MD"/>
        </w:rPr>
      </w:pPr>
      <w:r w:rsidRPr="00623784">
        <w:rPr>
          <w:rFonts w:ascii="Times New Roman" w:hAnsi="Times New Roman"/>
          <w:color w:val="000000"/>
          <w:sz w:val="24"/>
          <w:szCs w:val="24"/>
          <w:lang w:val="ro-MD" w:eastAsia="ru-RU"/>
        </w:rPr>
        <w:t>4</w:t>
      </w:r>
      <w:r w:rsidR="003D2880" w:rsidRPr="00623784">
        <w:rPr>
          <w:rFonts w:ascii="Times New Roman" w:hAnsi="Times New Roman"/>
          <w:color w:val="000000"/>
          <w:sz w:val="24"/>
          <w:szCs w:val="24"/>
          <w:lang w:val="ro-MD" w:eastAsia="ru-RU"/>
        </w:rPr>
        <w:t>7</w:t>
      </w:r>
      <w:r w:rsidRPr="00623784">
        <w:rPr>
          <w:rFonts w:ascii="Times New Roman" w:hAnsi="Times New Roman"/>
          <w:color w:val="000000"/>
          <w:sz w:val="24"/>
          <w:szCs w:val="24"/>
          <w:lang w:val="ro-MD" w:eastAsia="ru-RU"/>
        </w:rPr>
        <w:t xml:space="preserve">. Beneficiarul </w:t>
      </w:r>
      <w:r w:rsidR="00355D14" w:rsidRPr="00623784">
        <w:rPr>
          <w:rFonts w:ascii="Times New Roman" w:hAnsi="Times New Roman"/>
          <w:color w:val="000000"/>
          <w:sz w:val="24"/>
          <w:szCs w:val="24"/>
          <w:lang w:val="ro-MD" w:eastAsia="ru-RU"/>
        </w:rPr>
        <w:t xml:space="preserve"> </w:t>
      </w:r>
      <w:r w:rsidRPr="00623784">
        <w:rPr>
          <w:rFonts w:ascii="Times New Roman" w:hAnsi="Times New Roman"/>
          <w:color w:val="000000"/>
          <w:sz w:val="24"/>
          <w:szCs w:val="24"/>
          <w:lang w:val="ro-MD" w:eastAsia="ru-RU"/>
        </w:rPr>
        <w:t xml:space="preserve"> </w:t>
      </w:r>
      <w:r w:rsidR="00F168AD" w:rsidRPr="00623784">
        <w:rPr>
          <w:rFonts w:ascii="Times New Roman" w:hAnsi="Times New Roman"/>
          <w:color w:val="000000"/>
          <w:sz w:val="24"/>
          <w:szCs w:val="24"/>
          <w:lang w:val="ro-MD" w:eastAsia="ru-RU"/>
        </w:rPr>
        <w:t>elaborează și prezintă</w:t>
      </w:r>
      <w:r w:rsidR="00263518" w:rsidRPr="00623784">
        <w:rPr>
          <w:rFonts w:ascii="Times New Roman" w:hAnsi="Times New Roman"/>
          <w:color w:val="000000"/>
          <w:sz w:val="24"/>
          <w:szCs w:val="24"/>
          <w:lang w:val="ro-MD" w:eastAsia="ru-RU"/>
        </w:rPr>
        <w:t xml:space="preserve"> Cancelariei de Stat </w:t>
      </w:r>
      <w:r w:rsidR="00F168AD" w:rsidRPr="00623784">
        <w:rPr>
          <w:rFonts w:ascii="Times New Roman" w:hAnsi="Times New Roman"/>
          <w:color w:val="000000"/>
          <w:sz w:val="24"/>
          <w:szCs w:val="24"/>
          <w:lang w:val="ro-MD" w:eastAsia="ru-RU"/>
        </w:rPr>
        <w:t xml:space="preserve"> </w:t>
      </w:r>
      <w:r w:rsidRPr="00623784">
        <w:rPr>
          <w:rFonts w:ascii="Times New Roman" w:hAnsi="Times New Roman"/>
          <w:sz w:val="24"/>
          <w:szCs w:val="24"/>
          <w:lang w:val="ro-MD"/>
        </w:rPr>
        <w:t>Raportul final</w:t>
      </w:r>
      <w:r w:rsidR="00F168AD" w:rsidRPr="00623784">
        <w:rPr>
          <w:rFonts w:ascii="Times New Roman" w:hAnsi="Times New Roman"/>
          <w:sz w:val="24"/>
          <w:szCs w:val="24"/>
          <w:lang w:val="ro-MD"/>
        </w:rPr>
        <w:t xml:space="preserve"> (</w:t>
      </w:r>
      <w:r w:rsidR="00202580" w:rsidRPr="00623784">
        <w:rPr>
          <w:rFonts w:ascii="Times New Roman" w:hAnsi="Times New Roman"/>
          <w:sz w:val="24"/>
          <w:szCs w:val="24"/>
          <w:lang w:val="ro-MD"/>
        </w:rPr>
        <w:t>a</w:t>
      </w:r>
      <w:r w:rsidR="00F168AD" w:rsidRPr="00623784">
        <w:rPr>
          <w:rFonts w:ascii="Times New Roman" w:hAnsi="Times New Roman"/>
          <w:sz w:val="24"/>
          <w:szCs w:val="24"/>
          <w:lang w:val="ro-MD"/>
        </w:rPr>
        <w:t>nexa C)</w:t>
      </w:r>
      <w:r w:rsidRPr="00623784">
        <w:rPr>
          <w:rFonts w:ascii="Times New Roman" w:hAnsi="Times New Roman"/>
          <w:sz w:val="24"/>
          <w:szCs w:val="24"/>
          <w:lang w:val="ro-MD"/>
        </w:rPr>
        <w:t xml:space="preserve"> în baza Planului de </w:t>
      </w:r>
      <w:r w:rsidR="00F168AD" w:rsidRPr="00623784">
        <w:rPr>
          <w:rFonts w:ascii="Times New Roman" w:hAnsi="Times New Roman"/>
          <w:sz w:val="24"/>
          <w:szCs w:val="24"/>
          <w:lang w:val="ro-MD"/>
        </w:rPr>
        <w:t>a</w:t>
      </w:r>
      <w:r w:rsidRPr="00623784">
        <w:rPr>
          <w:rFonts w:ascii="Times New Roman" w:hAnsi="Times New Roman"/>
          <w:sz w:val="24"/>
          <w:szCs w:val="24"/>
          <w:lang w:val="ro-MD"/>
        </w:rPr>
        <w:t>cțiuni (</w:t>
      </w:r>
      <w:r w:rsidR="00202580" w:rsidRPr="00623784">
        <w:rPr>
          <w:rFonts w:ascii="Times New Roman" w:hAnsi="Times New Roman"/>
          <w:sz w:val="24"/>
          <w:szCs w:val="24"/>
          <w:lang w:val="ro-MD"/>
        </w:rPr>
        <w:t>anexa B)</w:t>
      </w:r>
      <w:r w:rsidRPr="00623784">
        <w:rPr>
          <w:rFonts w:ascii="Times New Roman" w:hAnsi="Times New Roman"/>
          <w:sz w:val="24"/>
          <w:szCs w:val="24"/>
          <w:lang w:val="ro-MD"/>
        </w:rPr>
        <w:t>.</w:t>
      </w:r>
    </w:p>
    <w:p w14:paraId="0D044BD5" w14:textId="2C52DEE3" w:rsidR="00181C40" w:rsidRPr="00623784" w:rsidRDefault="00355D14" w:rsidP="00DD5962">
      <w:pPr>
        <w:spacing w:after="0" w:line="240" w:lineRule="auto"/>
        <w:ind w:left="426" w:hanging="426"/>
        <w:jc w:val="both"/>
        <w:rPr>
          <w:rFonts w:ascii="Times New Roman" w:hAnsi="Times New Roman"/>
          <w:color w:val="000000"/>
          <w:sz w:val="24"/>
          <w:szCs w:val="24"/>
          <w:lang w:val="ro-MD"/>
        </w:rPr>
      </w:pPr>
      <w:r w:rsidRPr="00623784">
        <w:rPr>
          <w:rFonts w:ascii="Times New Roman" w:hAnsi="Times New Roman"/>
          <w:sz w:val="24"/>
          <w:szCs w:val="24"/>
          <w:lang w:val="ro-MD"/>
        </w:rPr>
        <w:t>4</w:t>
      </w:r>
      <w:r w:rsidR="003D2880" w:rsidRPr="00623784">
        <w:rPr>
          <w:rFonts w:ascii="Times New Roman" w:hAnsi="Times New Roman"/>
          <w:sz w:val="24"/>
          <w:szCs w:val="24"/>
          <w:lang w:val="ro-MD"/>
        </w:rPr>
        <w:t>8.</w:t>
      </w:r>
      <w:r w:rsidRPr="00623784">
        <w:rPr>
          <w:rFonts w:ascii="Times New Roman" w:hAnsi="Times New Roman"/>
          <w:sz w:val="24"/>
          <w:szCs w:val="24"/>
          <w:lang w:val="ro-MD"/>
        </w:rPr>
        <w:t xml:space="preserve"> Beneficiarul </w:t>
      </w:r>
      <w:r w:rsidR="00AB12CC" w:rsidRPr="00623784">
        <w:rPr>
          <w:rFonts w:ascii="Times New Roman" w:hAnsi="Times New Roman"/>
          <w:color w:val="000000"/>
          <w:sz w:val="24"/>
          <w:szCs w:val="24"/>
          <w:lang w:val="ro-MD"/>
        </w:rPr>
        <w:t xml:space="preserve"> </w:t>
      </w:r>
      <w:r w:rsidR="00263518" w:rsidRPr="00623784">
        <w:rPr>
          <w:rFonts w:ascii="Times New Roman" w:hAnsi="Times New Roman"/>
          <w:color w:val="000000"/>
          <w:sz w:val="24"/>
          <w:szCs w:val="24"/>
          <w:lang w:val="ro-MD"/>
        </w:rPr>
        <w:t xml:space="preserve">anexează la Raportul final documente ce </w:t>
      </w:r>
      <w:r w:rsidR="00AB12CC" w:rsidRPr="00623784">
        <w:rPr>
          <w:rFonts w:ascii="Times New Roman" w:hAnsi="Times New Roman"/>
          <w:color w:val="000000"/>
          <w:sz w:val="24"/>
          <w:szCs w:val="24"/>
          <w:lang w:val="ro-MD"/>
        </w:rPr>
        <w:t>justific</w:t>
      </w:r>
      <w:r w:rsidRPr="00623784">
        <w:rPr>
          <w:rFonts w:ascii="Times New Roman" w:hAnsi="Times New Roman"/>
          <w:color w:val="000000"/>
          <w:sz w:val="24"/>
          <w:szCs w:val="24"/>
          <w:lang w:val="ro-MD"/>
        </w:rPr>
        <w:t>ă</w:t>
      </w:r>
      <w:r w:rsidR="00AB12CC" w:rsidRPr="00623784">
        <w:rPr>
          <w:rFonts w:ascii="Times New Roman" w:hAnsi="Times New Roman"/>
          <w:color w:val="000000"/>
          <w:sz w:val="24"/>
          <w:szCs w:val="24"/>
          <w:lang w:val="ro-MD"/>
        </w:rPr>
        <w:t xml:space="preserve"> cheltuielil</w:t>
      </w:r>
      <w:r w:rsidRPr="00623784">
        <w:rPr>
          <w:rFonts w:ascii="Times New Roman" w:hAnsi="Times New Roman"/>
          <w:color w:val="000000"/>
          <w:sz w:val="24"/>
          <w:szCs w:val="24"/>
          <w:lang w:val="ro-MD"/>
        </w:rPr>
        <w:t xml:space="preserve">e suportate pentru implementarea </w:t>
      </w:r>
      <w:proofErr w:type="spellStart"/>
      <w:r w:rsidR="00AB1EDA" w:rsidRPr="00623784">
        <w:rPr>
          <w:rFonts w:ascii="Times New Roman" w:hAnsi="Times New Roman"/>
          <w:color w:val="000000"/>
          <w:sz w:val="24"/>
          <w:szCs w:val="24"/>
          <w:lang w:val="ro-MD"/>
        </w:rPr>
        <w:t>activitatilor</w:t>
      </w:r>
      <w:proofErr w:type="spellEnd"/>
      <w:r w:rsidR="00AB1EDA" w:rsidRPr="00623784">
        <w:rPr>
          <w:rFonts w:ascii="Times New Roman" w:hAnsi="Times New Roman"/>
          <w:color w:val="000000"/>
          <w:sz w:val="24"/>
          <w:szCs w:val="24"/>
          <w:lang w:val="ro-MD"/>
        </w:rPr>
        <w:t xml:space="preserve"> </w:t>
      </w:r>
      <w:r w:rsidR="00181C40" w:rsidRPr="00623784">
        <w:rPr>
          <w:rFonts w:ascii="Times New Roman" w:hAnsi="Times New Roman"/>
          <w:color w:val="000000"/>
          <w:sz w:val="24"/>
          <w:szCs w:val="24"/>
          <w:lang w:val="ro-MD"/>
        </w:rPr>
        <w:t>p</w:t>
      </w:r>
      <w:r w:rsidRPr="00623784">
        <w:rPr>
          <w:rFonts w:ascii="Times New Roman" w:hAnsi="Times New Roman"/>
          <w:color w:val="000000"/>
          <w:sz w:val="24"/>
          <w:szCs w:val="24"/>
          <w:lang w:val="ro-MD"/>
        </w:rPr>
        <w:t>roiectului</w:t>
      </w:r>
      <w:r w:rsidR="00AB12CC" w:rsidRPr="00623784">
        <w:rPr>
          <w:rFonts w:ascii="Times New Roman" w:hAnsi="Times New Roman"/>
          <w:color w:val="000000"/>
          <w:sz w:val="24"/>
          <w:szCs w:val="24"/>
          <w:lang w:val="ro-MD"/>
        </w:rPr>
        <w:t xml:space="preserve">, </w:t>
      </w:r>
      <w:r w:rsidR="00263518" w:rsidRPr="00623784">
        <w:rPr>
          <w:rFonts w:ascii="Times New Roman" w:hAnsi="Times New Roman"/>
          <w:color w:val="000000"/>
          <w:sz w:val="24"/>
          <w:szCs w:val="24"/>
          <w:lang w:val="ro-MD"/>
        </w:rPr>
        <w:t>după cum urmează:</w:t>
      </w:r>
    </w:p>
    <w:p w14:paraId="2BC8EA8C" w14:textId="77777777" w:rsidR="00B91D99" w:rsidRPr="00623784" w:rsidRDefault="00AB12CC" w:rsidP="00DD5962">
      <w:pPr>
        <w:pStyle w:val="ListParagraph"/>
        <w:numPr>
          <w:ilvl w:val="0"/>
          <w:numId w:val="63"/>
        </w:numPr>
        <w:rPr>
          <w:rFonts w:ascii="Times New Roman" w:hAnsi="Times New Roman"/>
          <w:lang w:val="ro-MD"/>
        </w:rPr>
      </w:pPr>
      <w:r w:rsidRPr="00623784">
        <w:rPr>
          <w:rFonts w:ascii="Times New Roman" w:hAnsi="Times New Roman"/>
          <w:lang w:val="ro-MD"/>
        </w:rPr>
        <w:t>Bonuri de casă;</w:t>
      </w:r>
    </w:p>
    <w:p w14:paraId="55DAC6D0" w14:textId="77777777" w:rsidR="00B91D99" w:rsidRPr="00623784" w:rsidRDefault="00AB12CC" w:rsidP="00DD5962">
      <w:pPr>
        <w:pStyle w:val="ListParagraph"/>
        <w:numPr>
          <w:ilvl w:val="0"/>
          <w:numId w:val="63"/>
        </w:numPr>
        <w:tabs>
          <w:tab w:val="left" w:pos="709"/>
        </w:tabs>
        <w:spacing w:after="0" w:line="240" w:lineRule="auto"/>
        <w:jc w:val="both"/>
        <w:rPr>
          <w:rFonts w:ascii="Times New Roman" w:hAnsi="Times New Roman"/>
          <w:sz w:val="24"/>
          <w:szCs w:val="24"/>
          <w:lang w:val="ro-MD"/>
        </w:rPr>
      </w:pPr>
      <w:r w:rsidRPr="00623784">
        <w:rPr>
          <w:rFonts w:ascii="Times New Roman" w:hAnsi="Times New Roman"/>
          <w:sz w:val="24"/>
          <w:szCs w:val="24"/>
          <w:lang w:val="ro-MD"/>
        </w:rPr>
        <w:t>Ordine de plată prin transfer;</w:t>
      </w:r>
    </w:p>
    <w:p w14:paraId="4509FE1E" w14:textId="77777777" w:rsidR="00B91D99" w:rsidRPr="00623784" w:rsidRDefault="00AB12CC" w:rsidP="00DD5962">
      <w:pPr>
        <w:pStyle w:val="ListParagraph"/>
        <w:numPr>
          <w:ilvl w:val="0"/>
          <w:numId w:val="63"/>
        </w:numPr>
        <w:tabs>
          <w:tab w:val="left" w:pos="709"/>
        </w:tabs>
        <w:spacing w:after="0" w:line="240" w:lineRule="auto"/>
        <w:jc w:val="both"/>
        <w:rPr>
          <w:rFonts w:ascii="Times New Roman" w:hAnsi="Times New Roman"/>
          <w:sz w:val="24"/>
          <w:szCs w:val="24"/>
          <w:lang w:val="ro-MD"/>
        </w:rPr>
      </w:pPr>
      <w:r w:rsidRPr="00623784">
        <w:rPr>
          <w:rFonts w:ascii="Times New Roman" w:hAnsi="Times New Roman"/>
          <w:sz w:val="24"/>
          <w:szCs w:val="24"/>
          <w:lang w:val="ro-MD"/>
        </w:rPr>
        <w:t>Facturi fiscale;</w:t>
      </w:r>
    </w:p>
    <w:p w14:paraId="2B669599" w14:textId="77777777" w:rsidR="00B91D99" w:rsidRPr="00623784" w:rsidRDefault="00AB12CC" w:rsidP="00DD5962">
      <w:pPr>
        <w:pStyle w:val="ListParagraph"/>
        <w:numPr>
          <w:ilvl w:val="0"/>
          <w:numId w:val="63"/>
        </w:numPr>
        <w:tabs>
          <w:tab w:val="left" w:pos="709"/>
        </w:tabs>
        <w:spacing w:after="0" w:line="240" w:lineRule="auto"/>
        <w:jc w:val="both"/>
        <w:rPr>
          <w:rFonts w:ascii="Times New Roman" w:hAnsi="Times New Roman"/>
          <w:sz w:val="24"/>
          <w:szCs w:val="24"/>
          <w:lang w:val="ro-MD"/>
        </w:rPr>
      </w:pPr>
      <w:r w:rsidRPr="00623784">
        <w:rPr>
          <w:rFonts w:ascii="Times New Roman" w:hAnsi="Times New Roman"/>
          <w:sz w:val="24"/>
          <w:szCs w:val="24"/>
          <w:lang w:val="ro-MD"/>
        </w:rPr>
        <w:t>Facturi de expediție;</w:t>
      </w:r>
    </w:p>
    <w:p w14:paraId="1985DA1D" w14:textId="704F7A70" w:rsidR="00B91D99" w:rsidRPr="00623784" w:rsidRDefault="00AB12CC" w:rsidP="00DD5962">
      <w:pPr>
        <w:pStyle w:val="ListParagraph"/>
        <w:numPr>
          <w:ilvl w:val="0"/>
          <w:numId w:val="63"/>
        </w:numPr>
        <w:tabs>
          <w:tab w:val="left" w:pos="709"/>
        </w:tabs>
        <w:spacing w:after="0" w:line="240" w:lineRule="auto"/>
        <w:jc w:val="both"/>
        <w:rPr>
          <w:rFonts w:ascii="Times New Roman" w:hAnsi="Times New Roman"/>
          <w:sz w:val="24"/>
          <w:szCs w:val="24"/>
          <w:lang w:val="ro-MD"/>
        </w:rPr>
      </w:pPr>
      <w:r w:rsidRPr="00623784">
        <w:rPr>
          <w:rFonts w:ascii="Times New Roman" w:hAnsi="Times New Roman"/>
          <w:sz w:val="24"/>
          <w:szCs w:val="24"/>
          <w:lang w:val="ro-MD"/>
        </w:rPr>
        <w:t>Bilete/tichete de transport</w:t>
      </w:r>
      <w:r w:rsidR="00181C40" w:rsidRPr="00623784">
        <w:rPr>
          <w:rFonts w:ascii="Times New Roman" w:hAnsi="Times New Roman"/>
          <w:sz w:val="24"/>
          <w:szCs w:val="24"/>
          <w:lang w:val="ro-MD"/>
        </w:rPr>
        <w:t xml:space="preserve"> (excepție </w:t>
      </w:r>
      <w:r w:rsidR="005E41B8" w:rsidRPr="00623784">
        <w:rPr>
          <w:rFonts w:ascii="Times New Roman" w:hAnsi="Times New Roman"/>
          <w:sz w:val="24"/>
          <w:szCs w:val="24"/>
          <w:lang w:val="ro-MD"/>
        </w:rPr>
        <w:t xml:space="preserve">servicii de </w:t>
      </w:r>
      <w:r w:rsidR="00181C40" w:rsidRPr="00623784">
        <w:rPr>
          <w:rFonts w:ascii="Times New Roman" w:hAnsi="Times New Roman"/>
          <w:sz w:val="24"/>
          <w:szCs w:val="24"/>
          <w:lang w:val="ro-MD"/>
        </w:rPr>
        <w:t>taxi)</w:t>
      </w:r>
      <w:r w:rsidRPr="00623784">
        <w:rPr>
          <w:rFonts w:ascii="Times New Roman" w:hAnsi="Times New Roman"/>
          <w:sz w:val="24"/>
          <w:szCs w:val="24"/>
          <w:lang w:val="ro-MD"/>
        </w:rPr>
        <w:t>;</w:t>
      </w:r>
    </w:p>
    <w:p w14:paraId="3F0D419C" w14:textId="77777777" w:rsidR="00B91D99" w:rsidRPr="00623784" w:rsidRDefault="00AB12CC" w:rsidP="00DD5962">
      <w:pPr>
        <w:pStyle w:val="ListParagraph"/>
        <w:numPr>
          <w:ilvl w:val="0"/>
          <w:numId w:val="63"/>
        </w:numPr>
        <w:tabs>
          <w:tab w:val="left" w:pos="709"/>
        </w:tabs>
        <w:spacing w:after="0" w:line="240" w:lineRule="auto"/>
        <w:jc w:val="both"/>
        <w:rPr>
          <w:rFonts w:ascii="Times New Roman" w:hAnsi="Times New Roman"/>
          <w:sz w:val="24"/>
          <w:szCs w:val="24"/>
          <w:lang w:val="ro-MD"/>
        </w:rPr>
      </w:pPr>
      <w:r w:rsidRPr="00623784">
        <w:rPr>
          <w:rFonts w:ascii="Times New Roman" w:hAnsi="Times New Roman"/>
          <w:sz w:val="24"/>
          <w:szCs w:val="24"/>
          <w:lang w:val="ro-MD"/>
        </w:rPr>
        <w:t xml:space="preserve">Borderou virare/extras în/din cont de card, eliberat de bancă; </w:t>
      </w:r>
    </w:p>
    <w:p w14:paraId="7A9AC48D" w14:textId="77777777" w:rsidR="00B91D99" w:rsidRPr="00623784" w:rsidRDefault="00AB12CC" w:rsidP="00DD5962">
      <w:pPr>
        <w:pStyle w:val="ListParagraph"/>
        <w:numPr>
          <w:ilvl w:val="0"/>
          <w:numId w:val="63"/>
        </w:numPr>
        <w:tabs>
          <w:tab w:val="left" w:pos="709"/>
        </w:tabs>
        <w:spacing w:after="0" w:line="240" w:lineRule="auto"/>
        <w:jc w:val="both"/>
        <w:rPr>
          <w:rFonts w:ascii="Times New Roman" w:hAnsi="Times New Roman"/>
          <w:sz w:val="24"/>
          <w:szCs w:val="24"/>
          <w:lang w:val="ro-MD"/>
        </w:rPr>
      </w:pPr>
      <w:r w:rsidRPr="00623784">
        <w:rPr>
          <w:rFonts w:ascii="Times New Roman" w:hAnsi="Times New Roman"/>
          <w:sz w:val="24"/>
          <w:szCs w:val="24"/>
          <w:lang w:val="ro-MD"/>
        </w:rPr>
        <w:t xml:space="preserve">Extras de cont sau altă dovadă a achitării facturii pentru plățile electronice; </w:t>
      </w:r>
    </w:p>
    <w:p w14:paraId="1E734EFC" w14:textId="77777777" w:rsidR="00B91D99" w:rsidRPr="00623784" w:rsidRDefault="00AB12CC" w:rsidP="00DD5962">
      <w:pPr>
        <w:pStyle w:val="ListParagraph"/>
        <w:numPr>
          <w:ilvl w:val="0"/>
          <w:numId w:val="63"/>
        </w:numPr>
        <w:tabs>
          <w:tab w:val="left" w:pos="709"/>
        </w:tabs>
        <w:spacing w:after="0" w:line="240" w:lineRule="auto"/>
        <w:jc w:val="both"/>
        <w:rPr>
          <w:rFonts w:ascii="Times New Roman" w:hAnsi="Times New Roman"/>
          <w:sz w:val="24"/>
          <w:szCs w:val="24"/>
          <w:lang w:val="ro-MD"/>
        </w:rPr>
      </w:pPr>
      <w:r w:rsidRPr="00623784">
        <w:rPr>
          <w:rFonts w:ascii="Times New Roman" w:hAnsi="Times New Roman"/>
          <w:sz w:val="24"/>
          <w:szCs w:val="24"/>
          <w:lang w:val="ro-MD"/>
        </w:rPr>
        <w:t xml:space="preserve">Contracte de prestări servicii; </w:t>
      </w:r>
    </w:p>
    <w:p w14:paraId="48A9D377" w14:textId="77777777" w:rsidR="00B91D99" w:rsidRPr="00623784" w:rsidRDefault="00AB12CC" w:rsidP="00DD5962">
      <w:pPr>
        <w:pStyle w:val="ListParagraph"/>
        <w:numPr>
          <w:ilvl w:val="0"/>
          <w:numId w:val="63"/>
        </w:numPr>
        <w:tabs>
          <w:tab w:val="left" w:pos="709"/>
        </w:tabs>
        <w:spacing w:after="0" w:line="240" w:lineRule="auto"/>
        <w:jc w:val="both"/>
        <w:rPr>
          <w:rFonts w:ascii="Times New Roman" w:hAnsi="Times New Roman"/>
          <w:sz w:val="24"/>
          <w:szCs w:val="24"/>
          <w:lang w:val="ro-MD"/>
        </w:rPr>
      </w:pPr>
      <w:r w:rsidRPr="00623784">
        <w:rPr>
          <w:rFonts w:ascii="Times New Roman" w:hAnsi="Times New Roman"/>
          <w:sz w:val="24"/>
          <w:szCs w:val="24"/>
          <w:lang w:val="ro-MD"/>
        </w:rPr>
        <w:t xml:space="preserve">Contracte de arendă; </w:t>
      </w:r>
    </w:p>
    <w:p w14:paraId="60A5872E" w14:textId="059359F7" w:rsidR="00B91D99" w:rsidRPr="00623784" w:rsidRDefault="00AB12CC" w:rsidP="00DD5962">
      <w:pPr>
        <w:pStyle w:val="ListParagraph"/>
        <w:numPr>
          <w:ilvl w:val="0"/>
          <w:numId w:val="63"/>
        </w:numPr>
        <w:tabs>
          <w:tab w:val="left" w:pos="709"/>
        </w:tabs>
        <w:spacing w:after="0" w:line="240" w:lineRule="auto"/>
        <w:jc w:val="both"/>
        <w:rPr>
          <w:rFonts w:ascii="Times New Roman" w:hAnsi="Times New Roman"/>
          <w:sz w:val="24"/>
          <w:szCs w:val="24"/>
          <w:lang w:val="ro-MD"/>
        </w:rPr>
      </w:pPr>
      <w:r w:rsidRPr="00623784">
        <w:rPr>
          <w:rFonts w:ascii="Times New Roman" w:hAnsi="Times New Roman"/>
          <w:sz w:val="24"/>
          <w:szCs w:val="24"/>
          <w:lang w:val="ro-MD"/>
        </w:rPr>
        <w:t>Alte documente justificative</w:t>
      </w:r>
      <w:r w:rsidR="00355D14" w:rsidRPr="00623784">
        <w:rPr>
          <w:rFonts w:ascii="Times New Roman" w:hAnsi="Times New Roman"/>
          <w:sz w:val="24"/>
          <w:szCs w:val="24"/>
          <w:lang w:val="ro-MD"/>
        </w:rPr>
        <w:t xml:space="preserve"> (</w:t>
      </w:r>
      <w:r w:rsidR="00B04F8C" w:rsidRPr="00623784">
        <w:rPr>
          <w:rFonts w:ascii="Times New Roman" w:hAnsi="Times New Roman"/>
          <w:sz w:val="24"/>
          <w:szCs w:val="24"/>
          <w:lang w:val="ro-MD"/>
        </w:rPr>
        <w:t>lista persoanelor participante la activită</w:t>
      </w:r>
      <w:r w:rsidR="00263518" w:rsidRPr="00623784">
        <w:rPr>
          <w:rFonts w:ascii="Times New Roman" w:hAnsi="Times New Roman"/>
          <w:sz w:val="24"/>
          <w:szCs w:val="24"/>
          <w:lang w:val="ro-MD"/>
        </w:rPr>
        <w:t>ț</w:t>
      </w:r>
      <w:r w:rsidR="00B04F8C" w:rsidRPr="00623784">
        <w:rPr>
          <w:rFonts w:ascii="Times New Roman" w:hAnsi="Times New Roman"/>
          <w:sz w:val="24"/>
          <w:szCs w:val="24"/>
          <w:lang w:val="ro-MD"/>
        </w:rPr>
        <w:t xml:space="preserve">i, înregistrări </w:t>
      </w:r>
      <w:proofErr w:type="spellStart"/>
      <w:r w:rsidR="00B04F8C" w:rsidRPr="00623784">
        <w:rPr>
          <w:rFonts w:ascii="Times New Roman" w:hAnsi="Times New Roman"/>
          <w:sz w:val="24"/>
          <w:szCs w:val="24"/>
          <w:lang w:val="ro-MD"/>
        </w:rPr>
        <w:t>foto</w:t>
      </w:r>
      <w:proofErr w:type="spellEnd"/>
      <w:r w:rsidR="00B04F8C" w:rsidRPr="00623784">
        <w:rPr>
          <w:rFonts w:ascii="Times New Roman" w:hAnsi="Times New Roman"/>
          <w:sz w:val="24"/>
          <w:szCs w:val="24"/>
          <w:lang w:val="ro-MD"/>
        </w:rPr>
        <w:t>/video</w:t>
      </w:r>
      <w:r w:rsidR="00263518" w:rsidRPr="00623784">
        <w:rPr>
          <w:rFonts w:ascii="Times New Roman" w:hAnsi="Times New Roman"/>
          <w:sz w:val="24"/>
          <w:szCs w:val="24"/>
          <w:lang w:val="ro-MD"/>
        </w:rPr>
        <w:t>, capturi de ecran</w:t>
      </w:r>
      <w:r w:rsidR="00181C40" w:rsidRPr="00623784">
        <w:rPr>
          <w:rFonts w:ascii="Times New Roman" w:hAnsi="Times New Roman"/>
          <w:sz w:val="24"/>
          <w:szCs w:val="24"/>
          <w:lang w:val="ro-MD"/>
        </w:rPr>
        <w:t>, ș.a.).</w:t>
      </w:r>
    </w:p>
    <w:p w14:paraId="5FEEC488" w14:textId="77777777" w:rsidR="00150C4E" w:rsidRPr="00623784" w:rsidRDefault="00150C4E" w:rsidP="00DD5962">
      <w:pPr>
        <w:tabs>
          <w:tab w:val="left" w:pos="709"/>
        </w:tabs>
        <w:spacing w:after="0" w:line="240" w:lineRule="auto"/>
        <w:ind w:left="284"/>
        <w:jc w:val="both"/>
        <w:rPr>
          <w:rFonts w:ascii="Times New Roman" w:hAnsi="Times New Roman"/>
          <w:sz w:val="24"/>
          <w:szCs w:val="24"/>
          <w:lang w:val="ro-MD"/>
        </w:rPr>
      </w:pPr>
    </w:p>
    <w:p w14:paraId="304FBE86" w14:textId="00EEFB80" w:rsidR="00150C4E" w:rsidRPr="00623784" w:rsidRDefault="00355D14" w:rsidP="00DD5962">
      <w:pPr>
        <w:tabs>
          <w:tab w:val="left" w:pos="709"/>
        </w:tabs>
        <w:spacing w:after="0" w:line="240" w:lineRule="auto"/>
        <w:jc w:val="both"/>
        <w:rPr>
          <w:rFonts w:ascii="Times New Roman" w:hAnsi="Times New Roman"/>
          <w:sz w:val="24"/>
          <w:szCs w:val="24"/>
          <w:lang w:val="ro-MD"/>
        </w:rPr>
      </w:pPr>
      <w:r w:rsidRPr="00623784">
        <w:rPr>
          <w:rFonts w:ascii="Times New Roman" w:hAnsi="Times New Roman"/>
          <w:sz w:val="24"/>
          <w:szCs w:val="24"/>
          <w:lang w:val="ro-MD"/>
        </w:rPr>
        <w:t>4</w:t>
      </w:r>
      <w:r w:rsidR="003D2880" w:rsidRPr="00623784">
        <w:rPr>
          <w:rFonts w:ascii="Times New Roman" w:hAnsi="Times New Roman"/>
          <w:sz w:val="24"/>
          <w:szCs w:val="24"/>
          <w:lang w:val="ro-MD"/>
        </w:rPr>
        <w:t>9</w:t>
      </w:r>
      <w:r w:rsidRPr="00623784">
        <w:rPr>
          <w:rFonts w:ascii="Times New Roman" w:hAnsi="Times New Roman"/>
          <w:sz w:val="24"/>
          <w:szCs w:val="24"/>
          <w:lang w:val="ro-MD"/>
        </w:rPr>
        <w:t xml:space="preserve">. </w:t>
      </w:r>
      <w:r w:rsidR="00150C4E" w:rsidRPr="00623784">
        <w:rPr>
          <w:rFonts w:ascii="Times New Roman" w:hAnsi="Times New Roman"/>
          <w:sz w:val="24"/>
          <w:szCs w:val="24"/>
          <w:lang w:val="ro-MD"/>
        </w:rPr>
        <w:t>Toate documentele justificative vor fi prezentate în original Cancelariei de Stat (BRD) până la aprobarea Raportului final și transferul tranșei II.</w:t>
      </w:r>
    </w:p>
    <w:p w14:paraId="60137B1D" w14:textId="4FBDF462" w:rsidR="00B91D99" w:rsidRPr="00623784" w:rsidRDefault="00B91D99" w:rsidP="00DD5962">
      <w:pPr>
        <w:spacing w:after="0" w:line="240" w:lineRule="auto"/>
        <w:jc w:val="both"/>
        <w:rPr>
          <w:rFonts w:ascii="Times New Roman" w:hAnsi="Times New Roman"/>
          <w:sz w:val="24"/>
          <w:szCs w:val="24"/>
          <w:lang w:val="ro-MD"/>
        </w:rPr>
      </w:pPr>
    </w:p>
    <w:p w14:paraId="3AF39079" w14:textId="6BD19BF1" w:rsidR="002705E0" w:rsidRPr="00623784" w:rsidRDefault="003D2880" w:rsidP="00DD5962">
      <w:pPr>
        <w:spacing w:after="0" w:line="240" w:lineRule="auto"/>
        <w:jc w:val="both"/>
        <w:rPr>
          <w:rFonts w:ascii="Times New Roman" w:hAnsi="Times New Roman"/>
          <w:sz w:val="24"/>
          <w:szCs w:val="24"/>
          <w:lang w:val="ro-MD"/>
        </w:rPr>
      </w:pPr>
      <w:r w:rsidRPr="00623784">
        <w:rPr>
          <w:rFonts w:ascii="Times New Roman" w:hAnsi="Times New Roman"/>
          <w:sz w:val="24"/>
          <w:szCs w:val="24"/>
          <w:lang w:val="ro-MD"/>
        </w:rPr>
        <w:t>50</w:t>
      </w:r>
      <w:r w:rsidR="002705E0" w:rsidRPr="00623784">
        <w:rPr>
          <w:rFonts w:ascii="Times New Roman" w:hAnsi="Times New Roman"/>
          <w:sz w:val="24"/>
          <w:szCs w:val="24"/>
          <w:lang w:val="ro-MD"/>
        </w:rPr>
        <w:t>.   Cheltuieli</w:t>
      </w:r>
      <w:r w:rsidR="00B04F8C" w:rsidRPr="00623784">
        <w:rPr>
          <w:rFonts w:ascii="Times New Roman" w:hAnsi="Times New Roman"/>
          <w:sz w:val="24"/>
          <w:szCs w:val="24"/>
          <w:lang w:val="ro-MD"/>
        </w:rPr>
        <w:t xml:space="preserve"> </w:t>
      </w:r>
      <w:r w:rsidR="002705E0" w:rsidRPr="00623784">
        <w:rPr>
          <w:rFonts w:ascii="Times New Roman" w:hAnsi="Times New Roman"/>
          <w:sz w:val="24"/>
          <w:szCs w:val="24"/>
          <w:lang w:val="ro-MD"/>
        </w:rPr>
        <w:t>neeligibile:</w:t>
      </w:r>
    </w:p>
    <w:p w14:paraId="463DCB20" w14:textId="63585513" w:rsidR="002705E0" w:rsidRPr="00623784" w:rsidRDefault="002705E0" w:rsidP="002705E0">
      <w:pPr>
        <w:pStyle w:val="ListParagraph"/>
        <w:numPr>
          <w:ilvl w:val="0"/>
          <w:numId w:val="44"/>
        </w:numPr>
        <w:spacing w:after="60" w:line="240" w:lineRule="auto"/>
        <w:jc w:val="both"/>
        <w:rPr>
          <w:rFonts w:ascii="Times New Roman" w:hAnsi="Times New Roman"/>
          <w:sz w:val="24"/>
          <w:szCs w:val="24"/>
          <w:lang w:val="ro-MD"/>
        </w:rPr>
      </w:pPr>
      <w:r w:rsidRPr="00623784">
        <w:rPr>
          <w:rFonts w:ascii="Times New Roman" w:hAnsi="Times New Roman"/>
          <w:sz w:val="24"/>
          <w:szCs w:val="24"/>
          <w:lang w:val="ro-MD"/>
        </w:rPr>
        <w:t>procurarea băuturilor alcoolice și a articolelor de tutun</w:t>
      </w:r>
      <w:r w:rsidR="00B04F8C" w:rsidRPr="00623784">
        <w:rPr>
          <w:rFonts w:ascii="Times New Roman" w:hAnsi="Times New Roman"/>
          <w:sz w:val="24"/>
          <w:szCs w:val="24"/>
          <w:lang w:val="ro-MD"/>
        </w:rPr>
        <w:t>.</w:t>
      </w:r>
      <w:r w:rsidRPr="00623784">
        <w:rPr>
          <w:rFonts w:ascii="Times New Roman" w:hAnsi="Times New Roman"/>
          <w:sz w:val="24"/>
          <w:szCs w:val="24"/>
          <w:lang w:val="ro-MD"/>
        </w:rPr>
        <w:t xml:space="preserve">  </w:t>
      </w:r>
    </w:p>
    <w:p w14:paraId="4BA67373" w14:textId="34A936DE" w:rsidR="002705E0" w:rsidRPr="00623784" w:rsidRDefault="002705E0" w:rsidP="002705E0">
      <w:pPr>
        <w:pStyle w:val="ListParagraph"/>
        <w:numPr>
          <w:ilvl w:val="0"/>
          <w:numId w:val="44"/>
        </w:numPr>
        <w:spacing w:after="0" w:line="240" w:lineRule="auto"/>
        <w:jc w:val="both"/>
        <w:rPr>
          <w:rFonts w:ascii="Times New Roman" w:hAnsi="Times New Roman"/>
          <w:sz w:val="24"/>
          <w:szCs w:val="24"/>
          <w:lang w:val="ro-MD"/>
        </w:rPr>
      </w:pPr>
      <w:r w:rsidRPr="00623784">
        <w:rPr>
          <w:rFonts w:ascii="Times New Roman" w:hAnsi="Times New Roman"/>
          <w:sz w:val="24"/>
          <w:szCs w:val="24"/>
          <w:lang w:val="ro-MD"/>
        </w:rPr>
        <w:t>servicii de taxi, în cazul în care există alternativa călătoriei cu transport public</w:t>
      </w:r>
      <w:r w:rsidR="00300DD0" w:rsidRPr="00623784">
        <w:rPr>
          <w:rFonts w:ascii="Times New Roman" w:hAnsi="Times New Roman"/>
          <w:sz w:val="24"/>
          <w:szCs w:val="24"/>
          <w:lang w:val="ro-MD"/>
        </w:rPr>
        <w:t>;</w:t>
      </w:r>
      <w:r w:rsidRPr="00623784">
        <w:rPr>
          <w:rFonts w:ascii="Times New Roman" w:hAnsi="Times New Roman"/>
          <w:sz w:val="24"/>
          <w:szCs w:val="24"/>
          <w:lang w:val="ro-MD"/>
        </w:rPr>
        <w:t xml:space="preserve"> </w:t>
      </w:r>
    </w:p>
    <w:p w14:paraId="07DA3354" w14:textId="5AAAA09D" w:rsidR="00A10BB3" w:rsidRPr="00623784" w:rsidRDefault="00A10BB3" w:rsidP="002705E0">
      <w:pPr>
        <w:pStyle w:val="ListParagraph"/>
        <w:numPr>
          <w:ilvl w:val="0"/>
          <w:numId w:val="44"/>
        </w:numPr>
        <w:spacing w:after="0" w:line="240" w:lineRule="auto"/>
        <w:jc w:val="both"/>
        <w:rPr>
          <w:rFonts w:ascii="Times New Roman" w:hAnsi="Times New Roman"/>
          <w:sz w:val="24"/>
          <w:szCs w:val="24"/>
          <w:lang w:val="ro-MD"/>
        </w:rPr>
      </w:pPr>
      <w:r w:rsidRPr="00623784">
        <w:rPr>
          <w:rFonts w:ascii="Times New Roman" w:hAnsi="Times New Roman"/>
          <w:sz w:val="24"/>
          <w:szCs w:val="24"/>
          <w:lang w:val="ro-MD"/>
        </w:rPr>
        <w:lastRenderedPageBreak/>
        <w:t>subcontractarea de către beneficiar/reprezentant a unui singur subiect care să asigure implementarea tuturor activităților</w:t>
      </w:r>
      <w:r w:rsidR="00150C4E" w:rsidRPr="00623784">
        <w:rPr>
          <w:rFonts w:ascii="Times New Roman" w:hAnsi="Times New Roman"/>
          <w:sz w:val="24"/>
          <w:szCs w:val="24"/>
          <w:lang w:val="ro-MD"/>
        </w:rPr>
        <w:t>;</w:t>
      </w:r>
    </w:p>
    <w:p w14:paraId="1CCE3B7E" w14:textId="77777777" w:rsidR="00263518" w:rsidRPr="00623784" w:rsidRDefault="00150C4E" w:rsidP="002705E0">
      <w:pPr>
        <w:pStyle w:val="ListParagraph"/>
        <w:numPr>
          <w:ilvl w:val="0"/>
          <w:numId w:val="44"/>
        </w:numPr>
        <w:spacing w:after="0" w:line="240" w:lineRule="auto"/>
        <w:jc w:val="both"/>
        <w:rPr>
          <w:rFonts w:ascii="Times New Roman" w:hAnsi="Times New Roman"/>
          <w:sz w:val="24"/>
          <w:szCs w:val="24"/>
          <w:lang w:val="ro-MD"/>
        </w:rPr>
      </w:pPr>
      <w:r w:rsidRPr="00623784">
        <w:rPr>
          <w:rFonts w:ascii="Times New Roman" w:hAnsi="Times New Roman"/>
          <w:sz w:val="24"/>
          <w:szCs w:val="24"/>
          <w:lang w:val="ro-MD"/>
        </w:rPr>
        <w:t>cheltuieli diurnă</w:t>
      </w:r>
    </w:p>
    <w:p w14:paraId="17F5EF08" w14:textId="4586F1A7" w:rsidR="00150C4E" w:rsidRPr="00623784" w:rsidRDefault="00263518" w:rsidP="002705E0">
      <w:pPr>
        <w:pStyle w:val="ListParagraph"/>
        <w:numPr>
          <w:ilvl w:val="0"/>
          <w:numId w:val="44"/>
        </w:numPr>
        <w:spacing w:after="0" w:line="240" w:lineRule="auto"/>
        <w:jc w:val="both"/>
        <w:rPr>
          <w:rFonts w:ascii="Times New Roman" w:hAnsi="Times New Roman"/>
          <w:sz w:val="24"/>
          <w:szCs w:val="24"/>
          <w:lang w:val="ro-MD"/>
        </w:rPr>
      </w:pPr>
      <w:r w:rsidRPr="00623784">
        <w:rPr>
          <w:rFonts w:ascii="Times New Roman" w:hAnsi="Times New Roman"/>
          <w:sz w:val="24"/>
          <w:szCs w:val="24"/>
          <w:lang w:val="ro-MD"/>
        </w:rPr>
        <w:t>cheltuieli cazare</w:t>
      </w:r>
      <w:r w:rsidR="00181C40" w:rsidRPr="00623784">
        <w:rPr>
          <w:rFonts w:ascii="Times New Roman" w:hAnsi="Times New Roman"/>
          <w:sz w:val="24"/>
          <w:szCs w:val="24"/>
          <w:lang w:val="ro-MD"/>
        </w:rPr>
        <w:t>;</w:t>
      </w:r>
    </w:p>
    <w:p w14:paraId="1B1F35D0" w14:textId="071AEB2C" w:rsidR="00181C40" w:rsidRPr="00623784" w:rsidRDefault="00181C40" w:rsidP="002705E0">
      <w:pPr>
        <w:pStyle w:val="ListParagraph"/>
        <w:numPr>
          <w:ilvl w:val="0"/>
          <w:numId w:val="44"/>
        </w:numPr>
        <w:spacing w:after="0" w:line="240" w:lineRule="auto"/>
        <w:jc w:val="both"/>
        <w:rPr>
          <w:rFonts w:ascii="Times New Roman" w:hAnsi="Times New Roman"/>
          <w:sz w:val="24"/>
          <w:szCs w:val="24"/>
          <w:lang w:val="ro-MD"/>
        </w:rPr>
      </w:pPr>
      <w:r w:rsidRPr="00623784">
        <w:rPr>
          <w:rFonts w:ascii="Times New Roman" w:hAnsi="Times New Roman"/>
          <w:sz w:val="24"/>
          <w:szCs w:val="24"/>
          <w:lang w:val="ro-MD"/>
        </w:rPr>
        <w:t xml:space="preserve">salariu pentru beneficiarul de grant sau reprezentantul legal </w:t>
      </w:r>
      <w:r w:rsidR="005E41B8" w:rsidRPr="00623784">
        <w:rPr>
          <w:rFonts w:ascii="Times New Roman" w:hAnsi="Times New Roman"/>
          <w:sz w:val="24"/>
          <w:szCs w:val="24"/>
          <w:lang w:val="ro-MD"/>
        </w:rPr>
        <w:t xml:space="preserve">pentru </w:t>
      </w:r>
      <w:r w:rsidRPr="00623784">
        <w:rPr>
          <w:rFonts w:ascii="Times New Roman" w:hAnsi="Times New Roman"/>
          <w:sz w:val="24"/>
          <w:szCs w:val="24"/>
          <w:lang w:val="ro-MD"/>
        </w:rPr>
        <w:t>implementarea proiectului.</w:t>
      </w:r>
    </w:p>
    <w:p w14:paraId="0BAE9737" w14:textId="77777777" w:rsidR="002705E0" w:rsidRPr="00623784" w:rsidRDefault="002705E0" w:rsidP="00DD5962">
      <w:pPr>
        <w:spacing w:after="0" w:line="240" w:lineRule="auto"/>
        <w:jc w:val="both"/>
        <w:rPr>
          <w:rFonts w:ascii="Times New Roman" w:hAnsi="Times New Roman"/>
          <w:sz w:val="24"/>
          <w:szCs w:val="24"/>
          <w:lang w:val="ro-MD"/>
        </w:rPr>
      </w:pPr>
    </w:p>
    <w:p w14:paraId="6666F048" w14:textId="77777777" w:rsidR="00B91D99" w:rsidRPr="00623784" w:rsidRDefault="00B91D99">
      <w:pPr>
        <w:spacing w:after="0" w:line="240" w:lineRule="auto"/>
        <w:ind w:left="720"/>
        <w:jc w:val="both"/>
        <w:rPr>
          <w:rFonts w:ascii="Times New Roman" w:hAnsi="Times New Roman"/>
          <w:sz w:val="28"/>
          <w:szCs w:val="28"/>
          <w:lang w:val="ro-MD"/>
        </w:rPr>
      </w:pPr>
    </w:p>
    <w:p w14:paraId="161CF7D0" w14:textId="77777777" w:rsidR="00B91D99" w:rsidRPr="00623784" w:rsidRDefault="00AB12CC">
      <w:pPr>
        <w:spacing w:after="0" w:line="240" w:lineRule="auto"/>
        <w:jc w:val="center"/>
        <w:rPr>
          <w:rFonts w:ascii="Times New Roman" w:hAnsi="Times New Roman"/>
          <w:b/>
          <w:bCs/>
          <w:color w:val="000000"/>
          <w:sz w:val="24"/>
          <w:szCs w:val="24"/>
          <w:lang w:val="ro-MD"/>
        </w:rPr>
      </w:pPr>
      <w:r w:rsidRPr="00623784">
        <w:rPr>
          <w:rFonts w:ascii="Times New Roman" w:hAnsi="Times New Roman"/>
          <w:b/>
          <w:bCs/>
          <w:color w:val="000000"/>
          <w:sz w:val="24"/>
          <w:szCs w:val="24"/>
          <w:lang w:val="ro-MD"/>
        </w:rPr>
        <w:t>Capitolul IV. Sancțiuni</w:t>
      </w:r>
    </w:p>
    <w:p w14:paraId="705BB17D" w14:textId="77777777" w:rsidR="00B91D99" w:rsidRPr="00623784" w:rsidRDefault="00B91D99">
      <w:pPr>
        <w:spacing w:after="0" w:line="240" w:lineRule="auto"/>
        <w:jc w:val="center"/>
        <w:rPr>
          <w:rFonts w:ascii="Times New Roman" w:hAnsi="Times New Roman"/>
          <w:color w:val="000000"/>
          <w:sz w:val="24"/>
          <w:szCs w:val="24"/>
          <w:lang w:val="ro-MD"/>
        </w:rPr>
      </w:pPr>
    </w:p>
    <w:p w14:paraId="08B4FAD4" w14:textId="2EBCA405" w:rsidR="00B91D99" w:rsidRPr="00623784" w:rsidRDefault="003D2880">
      <w:pPr>
        <w:spacing w:after="0" w:line="240" w:lineRule="auto"/>
        <w:ind w:left="426" w:hanging="426"/>
        <w:jc w:val="both"/>
        <w:rPr>
          <w:rFonts w:ascii="Times New Roman" w:hAnsi="Times New Roman"/>
          <w:color w:val="000000"/>
          <w:sz w:val="24"/>
          <w:szCs w:val="24"/>
          <w:lang w:val="ro-MD"/>
        </w:rPr>
      </w:pPr>
      <w:r w:rsidRPr="00623784">
        <w:rPr>
          <w:rFonts w:ascii="Times New Roman" w:hAnsi="Times New Roman"/>
          <w:color w:val="000000"/>
          <w:sz w:val="24"/>
          <w:szCs w:val="24"/>
          <w:lang w:val="ro-MD"/>
        </w:rPr>
        <w:t>51</w:t>
      </w:r>
      <w:r w:rsidR="00AB12CC" w:rsidRPr="00623784">
        <w:rPr>
          <w:rFonts w:ascii="Times New Roman" w:hAnsi="Times New Roman"/>
          <w:color w:val="000000"/>
          <w:sz w:val="24"/>
          <w:szCs w:val="24"/>
          <w:lang w:val="ro-MD"/>
        </w:rPr>
        <w:t xml:space="preserve">. Contractele de granturi pot fi reziliate în termen de 10 zile calendaristice de la data primirii notificării prin care părții în culpă i s-a adus la cunoștință că nu </w:t>
      </w:r>
      <w:proofErr w:type="spellStart"/>
      <w:r w:rsidR="00AB12CC" w:rsidRPr="00623784">
        <w:rPr>
          <w:rFonts w:ascii="Times New Roman" w:hAnsi="Times New Roman"/>
          <w:color w:val="000000"/>
          <w:sz w:val="24"/>
          <w:szCs w:val="24"/>
          <w:lang w:val="ro-MD"/>
        </w:rPr>
        <w:t>şi</w:t>
      </w:r>
      <w:proofErr w:type="spellEnd"/>
      <w:r w:rsidR="00AB12CC" w:rsidRPr="00623784">
        <w:rPr>
          <w:rFonts w:ascii="Times New Roman" w:hAnsi="Times New Roman"/>
          <w:color w:val="000000"/>
          <w:sz w:val="24"/>
          <w:szCs w:val="24"/>
          <w:lang w:val="ro-MD"/>
        </w:rPr>
        <w:t>-a îndeplinit obligațiile contractuale. Notificarea va putea fi comunicată în termen de 10 zile calendaristice de la data constatării neîndeplinirii sau îndeplinirii necorespunzătoare a uneia sau a mai mult</w:t>
      </w:r>
      <w:r w:rsidR="005E41B8" w:rsidRPr="00623784">
        <w:rPr>
          <w:rFonts w:ascii="Times New Roman" w:hAnsi="Times New Roman"/>
          <w:color w:val="000000"/>
          <w:sz w:val="24"/>
          <w:szCs w:val="24"/>
          <w:lang w:val="ro-MD"/>
        </w:rPr>
        <w:t>or</w:t>
      </w:r>
      <w:r w:rsidR="00AB12CC" w:rsidRPr="00623784">
        <w:rPr>
          <w:rFonts w:ascii="Times New Roman" w:hAnsi="Times New Roman"/>
          <w:color w:val="000000"/>
          <w:sz w:val="24"/>
          <w:szCs w:val="24"/>
          <w:lang w:val="ro-MD"/>
        </w:rPr>
        <w:t xml:space="preserve"> obligații contractuale.</w:t>
      </w:r>
    </w:p>
    <w:p w14:paraId="22075894" w14:textId="5535079B" w:rsidR="00B91D99" w:rsidRPr="00623784" w:rsidRDefault="003D2880">
      <w:pPr>
        <w:spacing w:after="0" w:line="240" w:lineRule="auto"/>
        <w:ind w:left="426" w:hanging="426"/>
        <w:jc w:val="both"/>
        <w:rPr>
          <w:rFonts w:ascii="Times New Roman" w:hAnsi="Times New Roman"/>
          <w:sz w:val="24"/>
          <w:szCs w:val="24"/>
          <w:lang w:val="ro-MD"/>
        </w:rPr>
      </w:pPr>
      <w:r w:rsidRPr="00623784">
        <w:rPr>
          <w:rFonts w:ascii="Times New Roman" w:hAnsi="Times New Roman"/>
          <w:color w:val="000000"/>
          <w:sz w:val="24"/>
          <w:szCs w:val="24"/>
          <w:lang w:val="ro-MD"/>
        </w:rPr>
        <w:t>52</w:t>
      </w:r>
      <w:r w:rsidR="00AB12CC" w:rsidRPr="00623784">
        <w:rPr>
          <w:rFonts w:ascii="Times New Roman" w:hAnsi="Times New Roman"/>
          <w:color w:val="000000"/>
          <w:sz w:val="24"/>
          <w:szCs w:val="24"/>
          <w:lang w:val="ro-MD"/>
        </w:rPr>
        <w:t xml:space="preserve">.  În cazul rezilierii contractului </w:t>
      </w:r>
      <w:r w:rsidR="003B00EF" w:rsidRPr="00623784">
        <w:rPr>
          <w:rFonts w:ascii="Times New Roman" w:hAnsi="Times New Roman"/>
          <w:color w:val="000000"/>
          <w:sz w:val="24"/>
          <w:szCs w:val="24"/>
          <w:lang w:val="ro-MD"/>
        </w:rPr>
        <w:t xml:space="preserve">de grant </w:t>
      </w:r>
      <w:r w:rsidR="00AB12CC" w:rsidRPr="00623784">
        <w:rPr>
          <w:rFonts w:ascii="Times New Roman" w:hAnsi="Times New Roman"/>
          <w:color w:val="000000"/>
          <w:sz w:val="24"/>
          <w:szCs w:val="24"/>
          <w:lang w:val="ro-MD"/>
        </w:rPr>
        <w:t xml:space="preserve">ca urmare a neîndeplinirii clauzelor contractuale, beneficiarul finanțării este obligat în termen de 15 zile să returneze </w:t>
      </w:r>
      <w:r w:rsidR="003B00EF" w:rsidRPr="00623784">
        <w:rPr>
          <w:rFonts w:ascii="Times New Roman" w:hAnsi="Times New Roman"/>
          <w:color w:val="000000"/>
          <w:sz w:val="24"/>
          <w:szCs w:val="24"/>
          <w:lang w:val="ro-MD"/>
        </w:rPr>
        <w:t>Cancelariei de Stat</w:t>
      </w:r>
      <w:r w:rsidR="00AB12CC" w:rsidRPr="00623784">
        <w:rPr>
          <w:rFonts w:ascii="Times New Roman" w:hAnsi="Times New Roman"/>
          <w:color w:val="000000"/>
          <w:sz w:val="24"/>
          <w:szCs w:val="24"/>
          <w:lang w:val="ro-MD"/>
        </w:rPr>
        <w:t xml:space="preserve"> </w:t>
      </w:r>
      <w:r w:rsidR="003B00EF" w:rsidRPr="00623784">
        <w:rPr>
          <w:rFonts w:ascii="Times New Roman" w:hAnsi="Times New Roman"/>
          <w:color w:val="000000"/>
          <w:sz w:val="24"/>
          <w:szCs w:val="24"/>
          <w:lang w:val="ro-MD"/>
        </w:rPr>
        <w:t>mijloacele financiare</w:t>
      </w:r>
      <w:r w:rsidR="00AB12CC" w:rsidRPr="00623784">
        <w:rPr>
          <w:rFonts w:ascii="Times New Roman" w:hAnsi="Times New Roman"/>
          <w:color w:val="000000"/>
          <w:sz w:val="24"/>
          <w:szCs w:val="24"/>
          <w:lang w:val="ro-MD"/>
        </w:rPr>
        <w:t>.</w:t>
      </w:r>
      <w:r w:rsidR="00AB12CC" w:rsidRPr="00623784">
        <w:rPr>
          <w:rFonts w:ascii="Times New Roman" w:hAnsi="Times New Roman"/>
          <w:color w:val="000000"/>
          <w:sz w:val="24"/>
          <w:szCs w:val="24"/>
          <w:lang w:val="ro-MD"/>
        </w:rPr>
        <w:br/>
      </w:r>
    </w:p>
    <w:p w14:paraId="0EDDFD23" w14:textId="77777777" w:rsidR="00B91D99" w:rsidRPr="00623784" w:rsidRDefault="00AB12CC">
      <w:pPr>
        <w:spacing w:after="0" w:line="240" w:lineRule="auto"/>
        <w:jc w:val="center"/>
        <w:rPr>
          <w:rFonts w:ascii="Times New Roman" w:hAnsi="Times New Roman"/>
          <w:b/>
          <w:bCs/>
          <w:color w:val="000000"/>
          <w:sz w:val="24"/>
          <w:szCs w:val="24"/>
          <w:lang w:val="ro-MD"/>
        </w:rPr>
      </w:pPr>
      <w:r w:rsidRPr="00623784">
        <w:rPr>
          <w:rFonts w:ascii="Times New Roman" w:hAnsi="Times New Roman"/>
          <w:b/>
          <w:bCs/>
          <w:color w:val="000000"/>
          <w:sz w:val="24"/>
          <w:szCs w:val="24"/>
          <w:lang w:val="ro-MD"/>
        </w:rPr>
        <w:t>Capitolul V. Dispoziții finale</w:t>
      </w:r>
    </w:p>
    <w:p w14:paraId="7544D33F" w14:textId="77777777" w:rsidR="00B91D99" w:rsidRPr="00623784" w:rsidRDefault="00B91D99">
      <w:pPr>
        <w:spacing w:after="0" w:line="240" w:lineRule="auto"/>
        <w:jc w:val="center"/>
        <w:rPr>
          <w:rFonts w:ascii="Times New Roman" w:hAnsi="Times New Roman"/>
          <w:color w:val="000000"/>
          <w:sz w:val="24"/>
          <w:szCs w:val="24"/>
          <w:lang w:val="ro-MD"/>
        </w:rPr>
      </w:pPr>
    </w:p>
    <w:p w14:paraId="27EBA9D3" w14:textId="6E71A6DD" w:rsidR="00360471" w:rsidRPr="00623784" w:rsidRDefault="00AB12CC" w:rsidP="00DD5962">
      <w:pPr>
        <w:spacing w:after="0" w:line="240" w:lineRule="auto"/>
        <w:jc w:val="both"/>
        <w:rPr>
          <w:rFonts w:ascii="Times New Roman" w:hAnsi="Times New Roman"/>
          <w:color w:val="000000"/>
          <w:sz w:val="24"/>
          <w:szCs w:val="24"/>
          <w:lang w:val="ro-MD"/>
        </w:rPr>
      </w:pPr>
      <w:r w:rsidRPr="00623784">
        <w:rPr>
          <w:rFonts w:ascii="Times New Roman" w:hAnsi="Times New Roman"/>
          <w:color w:val="000000"/>
          <w:sz w:val="24"/>
          <w:szCs w:val="24"/>
          <w:lang w:val="ro-MD"/>
        </w:rPr>
        <w:t> </w:t>
      </w:r>
      <w:r w:rsidR="003D2880" w:rsidRPr="00623784">
        <w:rPr>
          <w:rFonts w:ascii="Times New Roman" w:hAnsi="Times New Roman"/>
          <w:color w:val="000000"/>
          <w:sz w:val="24"/>
          <w:szCs w:val="24"/>
          <w:lang w:val="ro-MD"/>
        </w:rPr>
        <w:t>53</w:t>
      </w:r>
      <w:r w:rsidRPr="00623784">
        <w:rPr>
          <w:rFonts w:ascii="Times New Roman" w:hAnsi="Times New Roman"/>
          <w:color w:val="000000"/>
          <w:sz w:val="24"/>
          <w:szCs w:val="24"/>
          <w:lang w:val="ro-MD"/>
        </w:rPr>
        <w:t>. Prezentul regulament se completează cu prevederile legale în vigoare.</w:t>
      </w:r>
    </w:p>
    <w:p w14:paraId="6C69062E" w14:textId="49382A86" w:rsidR="00B91D99" w:rsidRPr="00623784" w:rsidRDefault="00360471" w:rsidP="00360471">
      <w:pPr>
        <w:spacing w:after="0" w:line="240" w:lineRule="auto"/>
        <w:ind w:left="450" w:hanging="450"/>
        <w:jc w:val="both"/>
        <w:rPr>
          <w:rFonts w:ascii="Times New Roman" w:hAnsi="Times New Roman"/>
          <w:color w:val="000000"/>
          <w:sz w:val="24"/>
          <w:szCs w:val="24"/>
          <w:lang w:val="ro-MD"/>
        </w:rPr>
      </w:pPr>
      <w:r w:rsidRPr="00623784">
        <w:rPr>
          <w:rFonts w:ascii="Times New Roman" w:hAnsi="Times New Roman"/>
          <w:color w:val="000000"/>
          <w:sz w:val="24"/>
          <w:szCs w:val="24"/>
          <w:lang w:val="ro-MD"/>
        </w:rPr>
        <w:t xml:space="preserve"> </w:t>
      </w:r>
      <w:r w:rsidR="00AB12CC" w:rsidRPr="00623784">
        <w:rPr>
          <w:rFonts w:ascii="Times New Roman" w:hAnsi="Times New Roman"/>
          <w:color w:val="000000"/>
          <w:sz w:val="24"/>
          <w:szCs w:val="24"/>
          <w:lang w:val="ro-MD"/>
        </w:rPr>
        <w:t>5</w:t>
      </w:r>
      <w:r w:rsidR="003D2880" w:rsidRPr="00623784">
        <w:rPr>
          <w:rFonts w:ascii="Times New Roman" w:hAnsi="Times New Roman"/>
          <w:color w:val="000000"/>
          <w:sz w:val="24"/>
          <w:szCs w:val="24"/>
          <w:lang w:val="ro-MD"/>
        </w:rPr>
        <w:t>4</w:t>
      </w:r>
      <w:r w:rsidR="00AB12CC" w:rsidRPr="00623784">
        <w:rPr>
          <w:rFonts w:ascii="Times New Roman" w:hAnsi="Times New Roman"/>
          <w:color w:val="000000"/>
          <w:sz w:val="24"/>
          <w:szCs w:val="24"/>
          <w:lang w:val="ro-MD"/>
        </w:rPr>
        <w:t>. Anexele următoare fac parte integrantă din prezentul regulament.</w:t>
      </w:r>
    </w:p>
    <w:p w14:paraId="141EFAF0" w14:textId="77777777" w:rsidR="00B91D99" w:rsidRPr="00623784" w:rsidRDefault="00B91D99">
      <w:pPr>
        <w:spacing w:after="0" w:line="240" w:lineRule="auto"/>
        <w:jc w:val="both"/>
        <w:rPr>
          <w:rFonts w:ascii="Times New Roman" w:hAnsi="Times New Roman"/>
          <w:sz w:val="28"/>
          <w:szCs w:val="28"/>
          <w:lang w:val="ro-MD"/>
        </w:rPr>
      </w:pPr>
    </w:p>
    <w:p w14:paraId="0ACDFFDD" w14:textId="77777777" w:rsidR="00B91D99" w:rsidRPr="00623784" w:rsidRDefault="00B91D99">
      <w:pPr>
        <w:tabs>
          <w:tab w:val="left" w:pos="8970"/>
        </w:tabs>
        <w:spacing w:after="200" w:line="276" w:lineRule="auto"/>
        <w:rPr>
          <w:rFonts w:ascii="Times New Roman" w:hAnsi="Times New Roman"/>
          <w:lang w:val="ro-MD" w:eastAsia="fr-CH"/>
        </w:rPr>
      </w:pPr>
    </w:p>
    <w:p w14:paraId="1BDD84F3" w14:textId="77777777" w:rsidR="00B91D99" w:rsidRPr="00623784" w:rsidRDefault="00B91D99">
      <w:pPr>
        <w:tabs>
          <w:tab w:val="left" w:pos="8970"/>
        </w:tabs>
        <w:spacing w:after="200" w:line="276" w:lineRule="auto"/>
        <w:rPr>
          <w:rFonts w:ascii="Times New Roman" w:hAnsi="Times New Roman"/>
          <w:lang w:val="ro-MD" w:eastAsia="fr-CH"/>
        </w:rPr>
      </w:pPr>
    </w:p>
    <w:p w14:paraId="1C421294" w14:textId="77777777" w:rsidR="00B91D99" w:rsidRPr="00623784" w:rsidRDefault="00B91D99">
      <w:pPr>
        <w:tabs>
          <w:tab w:val="left" w:pos="8970"/>
        </w:tabs>
        <w:spacing w:after="200" w:line="276" w:lineRule="auto"/>
        <w:rPr>
          <w:rFonts w:ascii="Times New Roman" w:hAnsi="Times New Roman"/>
          <w:lang w:val="ro-MD" w:eastAsia="fr-CH"/>
        </w:rPr>
      </w:pPr>
    </w:p>
    <w:p w14:paraId="2DCF895D" w14:textId="77777777" w:rsidR="00B91D99" w:rsidRPr="00623784" w:rsidRDefault="00B91D99">
      <w:pPr>
        <w:tabs>
          <w:tab w:val="left" w:pos="8970"/>
        </w:tabs>
        <w:spacing w:after="200" w:line="276" w:lineRule="auto"/>
        <w:rPr>
          <w:rFonts w:ascii="Times New Roman" w:hAnsi="Times New Roman"/>
          <w:lang w:val="ro-MD" w:eastAsia="fr-CH"/>
        </w:rPr>
      </w:pPr>
    </w:p>
    <w:p w14:paraId="0DD58736" w14:textId="77777777" w:rsidR="00B91D99" w:rsidRPr="00623784" w:rsidRDefault="00B91D99">
      <w:pPr>
        <w:tabs>
          <w:tab w:val="left" w:pos="8970"/>
        </w:tabs>
        <w:spacing w:after="200" w:line="276" w:lineRule="auto"/>
        <w:jc w:val="right"/>
        <w:rPr>
          <w:rFonts w:ascii="Times New Roman" w:hAnsi="Times New Roman"/>
          <w:b/>
          <w:lang w:val="ro-MD" w:eastAsia="fr-CH"/>
        </w:rPr>
      </w:pPr>
    </w:p>
    <w:p w14:paraId="33334D21" w14:textId="77777777" w:rsidR="00B91D99" w:rsidRPr="00623784" w:rsidRDefault="00B91D99">
      <w:pPr>
        <w:tabs>
          <w:tab w:val="left" w:pos="8970"/>
        </w:tabs>
        <w:spacing w:after="200" w:line="276" w:lineRule="auto"/>
        <w:jc w:val="right"/>
        <w:rPr>
          <w:rFonts w:ascii="Times New Roman" w:hAnsi="Times New Roman"/>
          <w:b/>
          <w:lang w:val="ro-MD" w:eastAsia="fr-CH"/>
        </w:rPr>
        <w:sectPr w:rsidR="00B91D99" w:rsidRPr="00623784">
          <w:footerReference w:type="default" r:id="rId72"/>
          <w:pgSz w:w="12240" w:h="15840"/>
          <w:pgMar w:top="540" w:right="810" w:bottom="90" w:left="990" w:header="720" w:footer="720" w:gutter="0"/>
          <w:cols w:space="720"/>
          <w:noEndnote/>
        </w:sectPr>
      </w:pPr>
    </w:p>
    <w:p w14:paraId="28A86DB4" w14:textId="77777777" w:rsidR="00B91D99" w:rsidRPr="00A71203" w:rsidRDefault="00B91D99" w:rsidP="00DD5962">
      <w:pPr>
        <w:tabs>
          <w:tab w:val="left" w:pos="540"/>
          <w:tab w:val="left" w:pos="13395"/>
        </w:tabs>
        <w:spacing w:afterLines="20" w:after="48"/>
        <w:rPr>
          <w:rFonts w:ascii="Times New Roman" w:hAnsi="Times New Roman"/>
          <w:sz w:val="16"/>
          <w:szCs w:val="16"/>
          <w:lang w:val="ro-RO"/>
        </w:rPr>
      </w:pPr>
    </w:p>
    <w:p w14:paraId="1ECB2440" w14:textId="77777777" w:rsidR="00B91D99" w:rsidRPr="00A71203" w:rsidRDefault="00B91D99">
      <w:pPr>
        <w:tabs>
          <w:tab w:val="left" w:pos="540"/>
          <w:tab w:val="left" w:pos="13395"/>
        </w:tabs>
        <w:spacing w:afterLines="20" w:after="48"/>
        <w:ind w:left="900"/>
        <w:rPr>
          <w:rFonts w:ascii="Times New Roman" w:hAnsi="Times New Roman"/>
          <w:sz w:val="16"/>
          <w:szCs w:val="16"/>
          <w:lang w:val="ro-RO"/>
        </w:rPr>
      </w:pPr>
    </w:p>
    <w:p w14:paraId="723A6A43" w14:textId="77777777" w:rsidR="00B91D99" w:rsidRPr="00A71203" w:rsidRDefault="00B91D99">
      <w:pPr>
        <w:tabs>
          <w:tab w:val="left" w:pos="540"/>
          <w:tab w:val="left" w:pos="13395"/>
        </w:tabs>
        <w:spacing w:afterLines="20" w:after="48"/>
        <w:ind w:left="900"/>
        <w:rPr>
          <w:rFonts w:ascii="Times New Roman" w:hAnsi="Times New Roman"/>
          <w:sz w:val="16"/>
          <w:szCs w:val="16"/>
          <w:lang w:val="ro-RO"/>
        </w:rPr>
      </w:pPr>
    </w:p>
    <w:p w14:paraId="460B8353" w14:textId="77777777" w:rsidR="00B91D99" w:rsidRPr="00A71203" w:rsidRDefault="00B91D99">
      <w:pPr>
        <w:tabs>
          <w:tab w:val="left" w:pos="540"/>
          <w:tab w:val="left" w:pos="13395"/>
        </w:tabs>
        <w:spacing w:afterLines="20" w:after="48"/>
        <w:ind w:left="900"/>
        <w:rPr>
          <w:rFonts w:ascii="Times New Roman" w:hAnsi="Times New Roman"/>
          <w:sz w:val="16"/>
          <w:szCs w:val="16"/>
          <w:lang w:val="ro-RO"/>
        </w:rPr>
      </w:pPr>
    </w:p>
    <w:p w14:paraId="628F7CE0" w14:textId="77777777" w:rsidR="00C300C7" w:rsidRPr="00A71203" w:rsidRDefault="00C300C7" w:rsidP="00C300C7">
      <w:pPr>
        <w:tabs>
          <w:tab w:val="left" w:pos="8970"/>
        </w:tabs>
        <w:spacing w:after="200" w:line="276" w:lineRule="auto"/>
        <w:jc w:val="right"/>
        <w:rPr>
          <w:rFonts w:ascii="Times New Roman" w:hAnsi="Times New Roman"/>
          <w:b/>
          <w:lang w:val="ro-RO" w:eastAsia="fr-CH"/>
        </w:rPr>
      </w:pPr>
      <w:r w:rsidRPr="00A71203">
        <w:rPr>
          <w:rFonts w:ascii="Times New Roman" w:hAnsi="Times New Roman"/>
          <w:b/>
          <w:noProof/>
        </w:rPr>
        <w:drawing>
          <wp:anchor distT="0" distB="0" distL="114300" distR="114300" simplePos="0" relativeHeight="251677696" behindDoc="1" locked="0" layoutInCell="1" allowOverlap="1" wp14:anchorId="179AB739" wp14:editId="4BFC6575">
            <wp:simplePos x="0" y="0"/>
            <wp:positionH relativeFrom="column">
              <wp:posOffset>2286000</wp:posOffset>
            </wp:positionH>
            <wp:positionV relativeFrom="paragraph">
              <wp:posOffset>307340</wp:posOffset>
            </wp:positionV>
            <wp:extent cx="1590675" cy="695325"/>
            <wp:effectExtent l="0" t="0" r="9525" b="9525"/>
            <wp:wrapTight wrapText="bothSides">
              <wp:wrapPolygon edited="0">
                <wp:start x="0" y="0"/>
                <wp:lineTo x="0" y="21304"/>
                <wp:lineTo x="21471" y="21304"/>
                <wp:lineTo x="21471" y="0"/>
                <wp:lineTo x="0" y="0"/>
              </wp:wrapPolygon>
            </wp:wrapTight>
            <wp:docPr id="37" name="Picture 13"/>
            <wp:cNvGraphicFramePr>
              <a:graphicFrameLocks xmlns:a="http://schemas.openxmlformats.org/drawingml/2006/main"/>
            </wp:cNvGraphicFramePr>
            <a:graphic xmlns:a="http://schemas.openxmlformats.org/drawingml/2006/main">
              <a:graphicData uri="http://schemas.openxmlformats.org/drawingml/2006/picture">
                <pic:pic xmlns:pic="http://schemas.openxmlformats.org/drawingml/2006/picture">
                  <pic:nvPicPr>
                    <pic:cNvPr id="4" name="Picture 13"/>
                    <pic:cNvPicPr/>
                  </pic:nvPicPr>
                  <pic:blipFill>
                    <a:blip r:embed="rId73" cstate="print"/>
                    <a:srcRect/>
                    <a:stretch/>
                  </pic:blipFill>
                  <pic:spPr>
                    <a:xfrm>
                      <a:off x="0" y="0"/>
                      <a:ext cx="1590675" cy="695325"/>
                    </a:xfrm>
                    <a:prstGeom prst="rect">
                      <a:avLst/>
                    </a:prstGeom>
                    <a:ln>
                      <a:noFill/>
                    </a:ln>
                  </pic:spPr>
                </pic:pic>
              </a:graphicData>
            </a:graphic>
            <wp14:sizeRelH relativeFrom="margin">
              <wp14:pctWidth>0</wp14:pctWidth>
            </wp14:sizeRelH>
            <wp14:sizeRelV relativeFrom="margin">
              <wp14:pctHeight>0</wp14:pctHeight>
            </wp14:sizeRelV>
          </wp:anchor>
        </w:drawing>
      </w:r>
      <w:r w:rsidRPr="00A71203">
        <w:rPr>
          <w:rFonts w:ascii="Times New Roman" w:hAnsi="Times New Roman"/>
          <w:b/>
          <w:lang w:val="ro-RO" w:eastAsia="fr-CH"/>
        </w:rPr>
        <w:t xml:space="preserve">Anexa A </w:t>
      </w:r>
      <w:r w:rsidRPr="00A71203">
        <w:rPr>
          <w:rFonts w:ascii="Times New Roman" w:hAnsi="Times New Roman"/>
          <w:b/>
          <w:lang w:val="ro-RO"/>
        </w:rPr>
        <w:t>la contractul nr.___ din __</w:t>
      </w:r>
    </w:p>
    <w:p w14:paraId="35B6988F" w14:textId="56A98881" w:rsidR="00C300C7" w:rsidRPr="00A65D34" w:rsidRDefault="00D815F6" w:rsidP="00D815F6">
      <w:pPr>
        <w:spacing w:after="200" w:line="276" w:lineRule="auto"/>
        <w:jc w:val="center"/>
        <w:rPr>
          <w:rFonts w:ascii="Times New Roman" w:hAnsi="Times New Roman"/>
          <w:lang w:val="ro-RO"/>
        </w:rPr>
      </w:pPr>
      <w:r w:rsidRPr="00A65D34">
        <w:rPr>
          <w:rFonts w:ascii="Times New Roman" w:hAnsi="Times New Roman"/>
          <w:noProof/>
        </w:rPr>
        <w:drawing>
          <wp:anchor distT="0" distB="0" distL="0" distR="0" simplePos="0" relativeHeight="251676672" behindDoc="0" locked="0" layoutInCell="1" allowOverlap="1" wp14:anchorId="66824FFD" wp14:editId="67D3F636">
            <wp:simplePos x="0" y="0"/>
            <wp:positionH relativeFrom="margin">
              <wp:posOffset>4238625</wp:posOffset>
            </wp:positionH>
            <wp:positionV relativeFrom="paragraph">
              <wp:posOffset>14605</wp:posOffset>
            </wp:positionV>
            <wp:extent cx="1647825" cy="647700"/>
            <wp:effectExtent l="0" t="0" r="0" b="0"/>
            <wp:wrapNone/>
            <wp:docPr id="38" name="Picture 12"/>
            <wp:cNvGraphicFramePr>
              <a:graphicFrameLocks xmlns:a="http://schemas.openxmlformats.org/drawingml/2006/main"/>
            </wp:cNvGraphicFramePr>
            <a:graphic xmlns:a="http://schemas.openxmlformats.org/drawingml/2006/main">
              <a:graphicData uri="http://schemas.openxmlformats.org/drawingml/2006/picture">
                <pic:pic xmlns:pic="http://schemas.openxmlformats.org/drawingml/2006/picture">
                  <pic:nvPicPr>
                    <pic:cNvPr id="5" name="Picture 12"/>
                    <pic:cNvPicPr/>
                  </pic:nvPicPr>
                  <pic:blipFill>
                    <a:blip r:embed="rId74" cstate="print"/>
                    <a:srcRect/>
                    <a:stretch/>
                  </pic:blipFill>
                  <pic:spPr>
                    <a:xfrm>
                      <a:off x="0" y="0"/>
                      <a:ext cx="1647825" cy="647700"/>
                    </a:xfrm>
                    <a:prstGeom prst="rect">
                      <a:avLst/>
                    </a:prstGeom>
                    <a:ln>
                      <a:noFill/>
                    </a:ln>
                  </pic:spPr>
                </pic:pic>
              </a:graphicData>
            </a:graphic>
            <wp14:sizeRelH relativeFrom="margin">
              <wp14:pctWidth>0</wp14:pctWidth>
            </wp14:sizeRelH>
            <wp14:sizeRelV relativeFrom="margin">
              <wp14:pctHeight>0</wp14:pctHeight>
            </wp14:sizeRelV>
          </wp:anchor>
        </w:drawing>
      </w:r>
      <w:r w:rsidR="00602CFB">
        <w:rPr>
          <w:noProof/>
        </w:rPr>
        <w:drawing>
          <wp:inline distT="0" distB="0" distL="0" distR="0" wp14:anchorId="0C74D54B" wp14:editId="4815C4C3">
            <wp:extent cx="628650" cy="866775"/>
            <wp:effectExtent l="0" t="0" r="0" b="9525"/>
            <wp:docPr id="25" name="Imagine 2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4"/>
                    <pic:cNvPicPr>
                      <a:picLocks noChangeAspect="1" noChangeArrowheads="1"/>
                    </pic:cNvPicPr>
                  </pic:nvPicPr>
                  <pic:blipFill>
                    <a:blip r:embed="rId65">
                      <a:extLst>
                        <a:ext uri="{28A0092B-C50C-407E-A947-70E740481C1C}">
                          <a14:useLocalDpi xmlns:a14="http://schemas.microsoft.com/office/drawing/2010/main" val="0"/>
                        </a:ext>
                      </a:extLst>
                    </a:blip>
                    <a:srcRect/>
                    <a:stretch>
                      <a:fillRect/>
                    </a:stretch>
                  </pic:blipFill>
                  <pic:spPr bwMode="auto">
                    <a:xfrm>
                      <a:off x="0" y="0"/>
                      <a:ext cx="628650" cy="866775"/>
                    </a:xfrm>
                    <a:prstGeom prst="rect">
                      <a:avLst/>
                    </a:prstGeom>
                    <a:noFill/>
                    <a:ln>
                      <a:noFill/>
                    </a:ln>
                  </pic:spPr>
                </pic:pic>
              </a:graphicData>
            </a:graphic>
          </wp:inline>
        </w:drawing>
      </w:r>
      <w:r w:rsidR="00C300C7" w:rsidRPr="00A65D34">
        <w:rPr>
          <w:rFonts w:ascii="Times New Roman" w:hAnsi="Times New Roman"/>
          <w:lang w:val="ro-RO" w:eastAsia="fr-CH"/>
        </w:rPr>
        <w:t xml:space="preserve">                                                                           </w:t>
      </w:r>
      <w:r>
        <w:rPr>
          <w:rFonts w:ascii="Times New Roman" w:hAnsi="Times New Roman"/>
          <w:lang w:val="ro-RO" w:eastAsia="fr-CH"/>
        </w:rPr>
        <w:t xml:space="preserve">  </w:t>
      </w:r>
      <w:r w:rsidR="00C300C7" w:rsidRPr="00A65D34">
        <w:rPr>
          <w:rFonts w:ascii="Times New Roman" w:hAnsi="Times New Roman"/>
          <w:lang w:val="ro-RO" w:eastAsia="fr-CH"/>
        </w:rPr>
        <w:t xml:space="preserve">                                                                                                                        </w:t>
      </w:r>
    </w:p>
    <w:p w14:paraId="3907711A" w14:textId="77777777" w:rsidR="00C300C7" w:rsidRPr="00D815F6" w:rsidRDefault="00C300C7" w:rsidP="00C300C7">
      <w:pPr>
        <w:spacing w:after="0" w:line="240" w:lineRule="auto"/>
        <w:jc w:val="center"/>
        <w:rPr>
          <w:rFonts w:ascii="Times New Roman" w:hAnsi="Times New Roman"/>
          <w:b/>
          <w:color w:val="000000"/>
          <w:sz w:val="20"/>
          <w:szCs w:val="20"/>
          <w:lang w:val="ro-RO"/>
        </w:rPr>
      </w:pPr>
      <w:r w:rsidRPr="00D815F6">
        <w:rPr>
          <w:rFonts w:ascii="Times New Roman" w:hAnsi="Times New Roman"/>
          <w:b/>
          <w:color w:val="000000"/>
          <w:sz w:val="20"/>
          <w:szCs w:val="20"/>
          <w:lang w:val="ro-RO"/>
        </w:rPr>
        <w:t>CERERE DE FINANȚARE</w:t>
      </w:r>
    </w:p>
    <w:p w14:paraId="6D8AD366" w14:textId="2F0DF24B" w:rsidR="00C300C7" w:rsidRPr="00D815F6" w:rsidRDefault="005E41B8" w:rsidP="00C300C7">
      <w:pPr>
        <w:spacing w:after="0" w:line="240" w:lineRule="auto"/>
        <w:jc w:val="center"/>
        <w:rPr>
          <w:rFonts w:ascii="Times New Roman" w:hAnsi="Times New Roman"/>
          <w:b/>
          <w:color w:val="000000"/>
          <w:sz w:val="20"/>
          <w:szCs w:val="20"/>
          <w:lang w:val="ro-RO"/>
        </w:rPr>
      </w:pPr>
      <w:r w:rsidRPr="00D815F6">
        <w:rPr>
          <w:rFonts w:ascii="Times New Roman" w:hAnsi="Times New Roman"/>
          <w:b/>
          <w:color w:val="000000"/>
          <w:sz w:val="20"/>
          <w:szCs w:val="20"/>
          <w:lang w:val="ro-RO"/>
        </w:rPr>
        <w:t>IN CADRUL</w:t>
      </w:r>
      <w:r w:rsidR="00C300C7" w:rsidRPr="00D815F6">
        <w:rPr>
          <w:rFonts w:ascii="Times New Roman" w:hAnsi="Times New Roman"/>
          <w:b/>
          <w:color w:val="000000"/>
          <w:sz w:val="20"/>
          <w:szCs w:val="20"/>
          <w:lang w:val="ro-RO"/>
        </w:rPr>
        <w:t xml:space="preserve"> SUBPROGRAMUL</w:t>
      </w:r>
      <w:r w:rsidRPr="00D815F6">
        <w:rPr>
          <w:rFonts w:ascii="Times New Roman" w:hAnsi="Times New Roman"/>
          <w:b/>
          <w:color w:val="000000"/>
          <w:sz w:val="20"/>
          <w:szCs w:val="20"/>
          <w:lang w:val="ro-RO"/>
        </w:rPr>
        <w:t>UI</w:t>
      </w:r>
      <w:r w:rsidR="00C300C7" w:rsidRPr="00D815F6">
        <w:rPr>
          <w:rFonts w:ascii="Times New Roman" w:hAnsi="Times New Roman"/>
          <w:b/>
          <w:color w:val="000000"/>
          <w:sz w:val="20"/>
          <w:szCs w:val="20"/>
          <w:lang w:val="ro-RO"/>
        </w:rPr>
        <w:t xml:space="preserve"> </w:t>
      </w:r>
    </w:p>
    <w:p w14:paraId="01DCF1E9" w14:textId="658A1D5C" w:rsidR="00C300C7" w:rsidRPr="00D815F6" w:rsidRDefault="00C300C7" w:rsidP="00C300C7">
      <w:pPr>
        <w:tabs>
          <w:tab w:val="left" w:pos="1050"/>
        </w:tabs>
        <w:spacing w:afterLines="20" w:after="48" w:line="240" w:lineRule="auto"/>
        <w:jc w:val="center"/>
        <w:rPr>
          <w:rFonts w:ascii="Times New Roman" w:hAnsi="Times New Roman"/>
          <w:b/>
          <w:color w:val="000000"/>
          <w:sz w:val="20"/>
          <w:szCs w:val="20"/>
          <w:lang w:val="ro-RO"/>
        </w:rPr>
      </w:pPr>
      <w:r w:rsidRPr="00D815F6">
        <w:rPr>
          <w:rFonts w:ascii="Times New Roman" w:hAnsi="Times New Roman"/>
          <w:b/>
          <w:color w:val="000000"/>
          <w:sz w:val="20"/>
          <w:szCs w:val="20"/>
          <w:lang w:val="ro-RO"/>
        </w:rPr>
        <w:t>REÎNTOARCEREA PROFESIONALĂ A DIASPOREI</w:t>
      </w:r>
      <w:r w:rsidR="00FD28AB" w:rsidRPr="00D815F6">
        <w:rPr>
          <w:rFonts w:ascii="Times New Roman" w:hAnsi="Times New Roman"/>
          <w:b/>
          <w:color w:val="000000"/>
          <w:sz w:val="20"/>
          <w:szCs w:val="20"/>
          <w:lang w:val="ro-RO"/>
        </w:rPr>
        <w:t xml:space="preserve"> / DEH</w:t>
      </w:r>
    </w:p>
    <w:p w14:paraId="143922E2" w14:textId="77777777" w:rsidR="00C300C7" w:rsidRPr="00A71203" w:rsidRDefault="00C300C7" w:rsidP="00C300C7">
      <w:pPr>
        <w:numPr>
          <w:ilvl w:val="0"/>
          <w:numId w:val="9"/>
        </w:numPr>
        <w:tabs>
          <w:tab w:val="left" w:pos="540"/>
        </w:tabs>
        <w:spacing w:afterLines="20" w:after="48" w:line="276" w:lineRule="auto"/>
        <w:ind w:left="900"/>
        <w:rPr>
          <w:rFonts w:ascii="Times New Roman" w:hAnsi="Times New Roman"/>
          <w:b/>
          <w:color w:val="000000"/>
          <w:sz w:val="16"/>
          <w:szCs w:val="16"/>
          <w:lang w:val="ro-RO"/>
        </w:rPr>
      </w:pPr>
      <w:r w:rsidRPr="00A71203">
        <w:rPr>
          <w:rFonts w:ascii="Times New Roman" w:hAnsi="Times New Roman"/>
          <w:b/>
          <w:color w:val="000000"/>
          <w:sz w:val="16"/>
          <w:szCs w:val="16"/>
          <w:lang w:val="ro-RO"/>
        </w:rPr>
        <w:t>INFORMAȚII GENERALE</w:t>
      </w:r>
    </w:p>
    <w:tbl>
      <w:tblPr>
        <w:tblW w:w="11046" w:type="dxa"/>
        <w:tblInd w:w="-431"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3800"/>
        <w:gridCol w:w="7246"/>
      </w:tblGrid>
      <w:tr w:rsidR="00C300C7" w:rsidRPr="00A65D34" w14:paraId="7C304D58" w14:textId="77777777" w:rsidTr="00D01D27">
        <w:tc>
          <w:tcPr>
            <w:tcW w:w="3800" w:type="dxa"/>
          </w:tcPr>
          <w:p w14:paraId="6EFBE429" w14:textId="77777777" w:rsidR="00C300C7" w:rsidRPr="00A71203" w:rsidRDefault="00C300C7" w:rsidP="00D377FE">
            <w:pPr>
              <w:tabs>
                <w:tab w:val="left" w:pos="1050"/>
              </w:tabs>
              <w:spacing w:afterLines="20" w:after="48" w:line="276" w:lineRule="auto"/>
              <w:rPr>
                <w:rFonts w:ascii="Times New Roman" w:hAnsi="Times New Roman"/>
                <w:b/>
                <w:color w:val="000000"/>
                <w:sz w:val="16"/>
                <w:szCs w:val="16"/>
                <w:lang w:val="ro-RO"/>
              </w:rPr>
            </w:pPr>
            <w:r w:rsidRPr="00A71203">
              <w:rPr>
                <w:rFonts w:ascii="Times New Roman" w:hAnsi="Times New Roman"/>
                <w:b/>
                <w:color w:val="000000"/>
                <w:sz w:val="16"/>
                <w:szCs w:val="16"/>
                <w:lang w:val="ro-RO"/>
              </w:rPr>
              <w:t>TITLUL PROIECTULUI</w:t>
            </w:r>
          </w:p>
        </w:tc>
        <w:tc>
          <w:tcPr>
            <w:tcW w:w="7246" w:type="dxa"/>
          </w:tcPr>
          <w:p w14:paraId="506CE23E" w14:textId="77777777" w:rsidR="00C300C7" w:rsidRPr="00A71203" w:rsidRDefault="00C300C7" w:rsidP="00D377FE">
            <w:pPr>
              <w:tabs>
                <w:tab w:val="left" w:pos="540"/>
              </w:tabs>
              <w:spacing w:afterLines="20" w:after="48" w:line="276" w:lineRule="auto"/>
              <w:rPr>
                <w:rFonts w:ascii="Times New Roman" w:hAnsi="Times New Roman"/>
                <w:color w:val="000000"/>
                <w:sz w:val="16"/>
                <w:szCs w:val="16"/>
                <w:lang w:val="ro-RO"/>
              </w:rPr>
            </w:pPr>
          </w:p>
        </w:tc>
      </w:tr>
      <w:tr w:rsidR="00C300C7" w:rsidRPr="00A65D34" w14:paraId="4A2283B6" w14:textId="77777777" w:rsidTr="00D01D27">
        <w:tc>
          <w:tcPr>
            <w:tcW w:w="3800" w:type="dxa"/>
          </w:tcPr>
          <w:p w14:paraId="64142D97" w14:textId="77777777" w:rsidR="00C300C7" w:rsidRPr="00A71203" w:rsidRDefault="00C300C7" w:rsidP="00D377FE">
            <w:pPr>
              <w:tabs>
                <w:tab w:val="left" w:pos="1050"/>
              </w:tabs>
              <w:spacing w:afterLines="20" w:after="48" w:line="276" w:lineRule="auto"/>
              <w:rPr>
                <w:rFonts w:ascii="Times New Roman" w:hAnsi="Times New Roman"/>
                <w:b/>
                <w:color w:val="000000"/>
                <w:sz w:val="16"/>
                <w:szCs w:val="16"/>
                <w:lang w:val="ro-RO"/>
              </w:rPr>
            </w:pPr>
            <w:r w:rsidRPr="00A71203">
              <w:rPr>
                <w:rFonts w:ascii="Times New Roman" w:hAnsi="Times New Roman"/>
                <w:b/>
                <w:color w:val="000000"/>
                <w:sz w:val="16"/>
                <w:szCs w:val="16"/>
                <w:lang w:val="ro-RO"/>
              </w:rPr>
              <w:t>NUMELE CANDIDATULUI</w:t>
            </w:r>
          </w:p>
        </w:tc>
        <w:tc>
          <w:tcPr>
            <w:tcW w:w="7246" w:type="dxa"/>
          </w:tcPr>
          <w:p w14:paraId="7525E72C" w14:textId="77777777" w:rsidR="00C300C7" w:rsidRPr="00A71203" w:rsidRDefault="00C300C7" w:rsidP="00D377FE">
            <w:pPr>
              <w:tabs>
                <w:tab w:val="left" w:pos="540"/>
              </w:tabs>
              <w:spacing w:afterLines="20" w:after="48" w:line="276" w:lineRule="auto"/>
              <w:rPr>
                <w:rFonts w:ascii="Times New Roman" w:hAnsi="Times New Roman"/>
                <w:color w:val="000000"/>
                <w:sz w:val="16"/>
                <w:szCs w:val="16"/>
                <w:lang w:val="ro-RO"/>
              </w:rPr>
            </w:pPr>
          </w:p>
        </w:tc>
      </w:tr>
      <w:tr w:rsidR="00C300C7" w:rsidRPr="00426CA7" w14:paraId="138A50BE" w14:textId="77777777" w:rsidTr="00D01D27">
        <w:tc>
          <w:tcPr>
            <w:tcW w:w="3800" w:type="dxa"/>
          </w:tcPr>
          <w:p w14:paraId="2923B95B" w14:textId="46637D14" w:rsidR="00C300C7" w:rsidRPr="00A71203" w:rsidRDefault="009B1E48" w:rsidP="00D377FE">
            <w:pPr>
              <w:tabs>
                <w:tab w:val="left" w:pos="1050"/>
              </w:tabs>
              <w:spacing w:afterLines="20" w:after="48" w:line="276" w:lineRule="auto"/>
              <w:rPr>
                <w:rFonts w:ascii="Times New Roman" w:hAnsi="Times New Roman"/>
                <w:b/>
                <w:color w:val="000000"/>
                <w:sz w:val="16"/>
                <w:szCs w:val="16"/>
                <w:lang w:val="ro-RO"/>
              </w:rPr>
            </w:pPr>
            <w:r w:rsidRPr="00A65D34">
              <w:rPr>
                <w:rFonts w:ascii="Times New Roman" w:hAnsi="Times New Roman"/>
                <w:b/>
                <w:color w:val="000000"/>
                <w:sz w:val="16"/>
                <w:szCs w:val="16"/>
                <w:lang w:val="es-ES"/>
              </w:rPr>
              <w:t>LOCUL DE MUNCĂ (INSTITUȚIA ANGAJATOARE)</w:t>
            </w:r>
          </w:p>
        </w:tc>
        <w:tc>
          <w:tcPr>
            <w:tcW w:w="7246" w:type="dxa"/>
          </w:tcPr>
          <w:p w14:paraId="5A8AA289" w14:textId="77777777" w:rsidR="00C300C7" w:rsidRPr="00A71203" w:rsidRDefault="00C300C7" w:rsidP="00D377FE">
            <w:pPr>
              <w:tabs>
                <w:tab w:val="left" w:pos="540"/>
              </w:tabs>
              <w:spacing w:afterLines="20" w:after="48" w:line="276" w:lineRule="auto"/>
              <w:rPr>
                <w:rFonts w:ascii="Times New Roman" w:hAnsi="Times New Roman"/>
                <w:color w:val="000000"/>
                <w:sz w:val="16"/>
                <w:szCs w:val="16"/>
                <w:lang w:val="ro-RO"/>
              </w:rPr>
            </w:pPr>
          </w:p>
        </w:tc>
      </w:tr>
      <w:tr w:rsidR="00C300C7" w:rsidRPr="00A65D34" w14:paraId="4A169ED4" w14:textId="77777777" w:rsidTr="00D01D27">
        <w:tc>
          <w:tcPr>
            <w:tcW w:w="3800" w:type="dxa"/>
          </w:tcPr>
          <w:p w14:paraId="3C483CE0" w14:textId="0D24C80E" w:rsidR="00C300C7" w:rsidRPr="00A71203" w:rsidRDefault="00C300C7" w:rsidP="00D377FE">
            <w:pPr>
              <w:tabs>
                <w:tab w:val="left" w:pos="1050"/>
              </w:tabs>
              <w:spacing w:afterLines="20" w:after="48" w:line="276" w:lineRule="auto"/>
              <w:rPr>
                <w:rFonts w:ascii="Times New Roman" w:hAnsi="Times New Roman"/>
                <w:b/>
                <w:color w:val="000000"/>
                <w:sz w:val="16"/>
                <w:szCs w:val="16"/>
                <w:lang w:val="ro-RO"/>
              </w:rPr>
            </w:pPr>
            <w:r w:rsidRPr="00A71203">
              <w:rPr>
                <w:rFonts w:ascii="Times New Roman" w:hAnsi="Times New Roman"/>
                <w:b/>
                <w:color w:val="000000"/>
                <w:sz w:val="16"/>
                <w:szCs w:val="16"/>
                <w:lang w:val="ro-RO"/>
              </w:rPr>
              <w:t>DOMENIUL D</w:t>
            </w:r>
            <w:r w:rsidR="009B1E48">
              <w:rPr>
                <w:rFonts w:ascii="Times New Roman" w:hAnsi="Times New Roman"/>
                <w:b/>
                <w:color w:val="000000"/>
                <w:sz w:val="16"/>
                <w:szCs w:val="16"/>
                <w:lang w:val="ro-RO"/>
              </w:rPr>
              <w:t>E ACTIVITATE PROFESIONALĂ</w:t>
            </w:r>
          </w:p>
        </w:tc>
        <w:tc>
          <w:tcPr>
            <w:tcW w:w="7246" w:type="dxa"/>
          </w:tcPr>
          <w:p w14:paraId="3A542B87" w14:textId="77777777" w:rsidR="00C300C7" w:rsidRPr="00A71203" w:rsidRDefault="00C300C7" w:rsidP="00D377FE">
            <w:pPr>
              <w:tabs>
                <w:tab w:val="left" w:pos="540"/>
              </w:tabs>
              <w:spacing w:afterLines="20" w:after="48" w:line="276" w:lineRule="auto"/>
              <w:rPr>
                <w:rFonts w:ascii="Times New Roman" w:hAnsi="Times New Roman"/>
                <w:color w:val="000000"/>
                <w:sz w:val="16"/>
                <w:szCs w:val="16"/>
                <w:lang w:val="ro-RO"/>
              </w:rPr>
            </w:pPr>
          </w:p>
        </w:tc>
      </w:tr>
      <w:tr w:rsidR="00C300C7" w:rsidRPr="00A65D34" w14:paraId="41A94609" w14:textId="77777777" w:rsidTr="00D01D27">
        <w:tc>
          <w:tcPr>
            <w:tcW w:w="3800" w:type="dxa"/>
          </w:tcPr>
          <w:p w14:paraId="60D7FB1D" w14:textId="77777777" w:rsidR="00C300C7" w:rsidRPr="00A71203" w:rsidRDefault="00C300C7" w:rsidP="00D377FE">
            <w:pPr>
              <w:tabs>
                <w:tab w:val="left" w:pos="1050"/>
              </w:tabs>
              <w:spacing w:afterLines="20" w:after="48" w:line="276" w:lineRule="auto"/>
              <w:rPr>
                <w:rFonts w:ascii="Times New Roman" w:hAnsi="Times New Roman"/>
                <w:b/>
                <w:color w:val="000000"/>
                <w:sz w:val="16"/>
                <w:szCs w:val="16"/>
                <w:lang w:val="ro-RO"/>
              </w:rPr>
            </w:pPr>
            <w:r w:rsidRPr="00A71203">
              <w:rPr>
                <w:rFonts w:ascii="Times New Roman" w:hAnsi="Times New Roman"/>
                <w:b/>
                <w:color w:val="000000"/>
                <w:sz w:val="16"/>
                <w:szCs w:val="16"/>
                <w:lang w:val="ro-RO"/>
              </w:rPr>
              <w:t>TELEFON DE CONTACT</w:t>
            </w:r>
          </w:p>
        </w:tc>
        <w:tc>
          <w:tcPr>
            <w:tcW w:w="7246" w:type="dxa"/>
          </w:tcPr>
          <w:p w14:paraId="58C9680B" w14:textId="77777777" w:rsidR="00C300C7" w:rsidRPr="00A71203" w:rsidRDefault="00C300C7" w:rsidP="00D377FE">
            <w:pPr>
              <w:tabs>
                <w:tab w:val="left" w:pos="540"/>
              </w:tabs>
              <w:spacing w:afterLines="20" w:after="48" w:line="276" w:lineRule="auto"/>
              <w:rPr>
                <w:rFonts w:ascii="Times New Roman" w:hAnsi="Times New Roman"/>
                <w:color w:val="000000"/>
                <w:sz w:val="16"/>
                <w:szCs w:val="16"/>
                <w:lang w:val="ro-RO"/>
              </w:rPr>
            </w:pPr>
          </w:p>
        </w:tc>
      </w:tr>
      <w:tr w:rsidR="00C300C7" w:rsidRPr="00A65D34" w14:paraId="4CD54DEA" w14:textId="77777777" w:rsidTr="00D01D27">
        <w:tc>
          <w:tcPr>
            <w:tcW w:w="3800" w:type="dxa"/>
          </w:tcPr>
          <w:p w14:paraId="15F0B185" w14:textId="77777777" w:rsidR="00C300C7" w:rsidRPr="00A71203" w:rsidRDefault="00C300C7" w:rsidP="00D377FE">
            <w:pPr>
              <w:tabs>
                <w:tab w:val="left" w:pos="1050"/>
              </w:tabs>
              <w:spacing w:afterLines="20" w:after="48" w:line="276" w:lineRule="auto"/>
              <w:rPr>
                <w:rFonts w:ascii="Times New Roman" w:hAnsi="Times New Roman"/>
                <w:b/>
                <w:color w:val="000000"/>
                <w:sz w:val="16"/>
                <w:szCs w:val="16"/>
                <w:lang w:val="ro-RO"/>
              </w:rPr>
            </w:pPr>
            <w:r w:rsidRPr="00A71203">
              <w:rPr>
                <w:rFonts w:ascii="Times New Roman" w:hAnsi="Times New Roman"/>
                <w:b/>
                <w:color w:val="000000"/>
                <w:sz w:val="16"/>
                <w:szCs w:val="16"/>
                <w:lang w:val="ro-RO"/>
              </w:rPr>
              <w:t>EMAIL</w:t>
            </w:r>
          </w:p>
        </w:tc>
        <w:tc>
          <w:tcPr>
            <w:tcW w:w="7246" w:type="dxa"/>
          </w:tcPr>
          <w:p w14:paraId="4DD70485" w14:textId="77777777" w:rsidR="00C300C7" w:rsidRPr="00A71203" w:rsidRDefault="00C300C7" w:rsidP="00D377FE">
            <w:pPr>
              <w:tabs>
                <w:tab w:val="left" w:pos="540"/>
              </w:tabs>
              <w:spacing w:afterLines="20" w:after="48" w:line="276" w:lineRule="auto"/>
              <w:rPr>
                <w:rFonts w:ascii="Times New Roman" w:hAnsi="Times New Roman"/>
                <w:color w:val="000000"/>
                <w:sz w:val="16"/>
                <w:szCs w:val="16"/>
                <w:lang w:val="ro-RO"/>
              </w:rPr>
            </w:pPr>
          </w:p>
        </w:tc>
      </w:tr>
      <w:tr w:rsidR="00C300C7" w:rsidRPr="00A65D34" w14:paraId="6FF4E86F" w14:textId="77777777" w:rsidTr="00D01D27">
        <w:tc>
          <w:tcPr>
            <w:tcW w:w="3800" w:type="dxa"/>
          </w:tcPr>
          <w:p w14:paraId="2E1ADD8E" w14:textId="77777777" w:rsidR="00C300C7" w:rsidRPr="00A71203" w:rsidRDefault="00C300C7" w:rsidP="00D377FE">
            <w:pPr>
              <w:tabs>
                <w:tab w:val="left" w:pos="1050"/>
              </w:tabs>
              <w:spacing w:afterLines="20" w:after="48" w:line="276" w:lineRule="auto"/>
              <w:rPr>
                <w:rFonts w:ascii="Times New Roman" w:hAnsi="Times New Roman"/>
                <w:b/>
                <w:color w:val="000000"/>
                <w:sz w:val="16"/>
                <w:szCs w:val="16"/>
                <w:lang w:val="ro-RO"/>
              </w:rPr>
            </w:pPr>
            <w:r w:rsidRPr="00A71203">
              <w:rPr>
                <w:rFonts w:ascii="Times New Roman" w:hAnsi="Times New Roman"/>
                <w:b/>
                <w:color w:val="000000"/>
                <w:sz w:val="16"/>
                <w:szCs w:val="16"/>
                <w:lang w:val="ro-RO"/>
              </w:rPr>
              <w:t>ADRESA POȘTALĂ</w:t>
            </w:r>
          </w:p>
        </w:tc>
        <w:tc>
          <w:tcPr>
            <w:tcW w:w="7246" w:type="dxa"/>
          </w:tcPr>
          <w:p w14:paraId="57B2585E" w14:textId="77777777" w:rsidR="00C300C7" w:rsidRPr="00A71203" w:rsidRDefault="00C300C7" w:rsidP="00D377FE">
            <w:pPr>
              <w:tabs>
                <w:tab w:val="left" w:pos="540"/>
              </w:tabs>
              <w:spacing w:afterLines="20" w:after="48" w:line="276" w:lineRule="auto"/>
              <w:rPr>
                <w:rFonts w:ascii="Times New Roman" w:hAnsi="Times New Roman"/>
                <w:color w:val="000000"/>
                <w:sz w:val="16"/>
                <w:szCs w:val="16"/>
                <w:lang w:val="ro-RO"/>
              </w:rPr>
            </w:pPr>
          </w:p>
        </w:tc>
      </w:tr>
      <w:tr w:rsidR="00C300C7" w:rsidRPr="00A65D34" w14:paraId="00844CC3" w14:textId="77777777" w:rsidTr="00D01D27">
        <w:tc>
          <w:tcPr>
            <w:tcW w:w="3800" w:type="dxa"/>
          </w:tcPr>
          <w:p w14:paraId="2185E5CF" w14:textId="77777777" w:rsidR="00C300C7" w:rsidRPr="00A71203" w:rsidRDefault="00C300C7" w:rsidP="00D377FE">
            <w:pPr>
              <w:tabs>
                <w:tab w:val="left" w:pos="1050"/>
              </w:tabs>
              <w:spacing w:afterLines="20" w:after="48" w:line="276" w:lineRule="auto"/>
              <w:rPr>
                <w:rFonts w:ascii="Times New Roman" w:hAnsi="Times New Roman"/>
                <w:i/>
                <w:color w:val="000000"/>
                <w:sz w:val="16"/>
                <w:szCs w:val="16"/>
                <w:lang w:val="ro-RO"/>
              </w:rPr>
            </w:pPr>
            <w:r w:rsidRPr="00A71203">
              <w:rPr>
                <w:rFonts w:ascii="Times New Roman" w:hAnsi="Times New Roman"/>
                <w:b/>
                <w:color w:val="000000"/>
                <w:sz w:val="16"/>
                <w:szCs w:val="16"/>
                <w:lang w:val="ro-RO"/>
              </w:rPr>
              <w:t>PERIOADA DE IMPLEMENTARE (ESTIMATIV)</w:t>
            </w:r>
          </w:p>
        </w:tc>
        <w:tc>
          <w:tcPr>
            <w:tcW w:w="7246" w:type="dxa"/>
          </w:tcPr>
          <w:p w14:paraId="28CDF6DD" w14:textId="77777777" w:rsidR="00C300C7" w:rsidRPr="00A71203" w:rsidRDefault="00C300C7" w:rsidP="00D377FE">
            <w:pPr>
              <w:tabs>
                <w:tab w:val="left" w:pos="540"/>
              </w:tabs>
              <w:spacing w:afterLines="20" w:after="48" w:line="276" w:lineRule="auto"/>
              <w:rPr>
                <w:rFonts w:ascii="Times New Roman" w:hAnsi="Times New Roman"/>
                <w:color w:val="000000"/>
                <w:sz w:val="16"/>
                <w:szCs w:val="16"/>
                <w:lang w:val="ro-RO"/>
              </w:rPr>
            </w:pPr>
            <w:r w:rsidRPr="00A71203">
              <w:rPr>
                <w:rFonts w:ascii="Times New Roman" w:hAnsi="Times New Roman"/>
                <w:color w:val="000000"/>
                <w:sz w:val="16"/>
                <w:szCs w:val="16"/>
                <w:lang w:val="ro-RO"/>
              </w:rPr>
              <w:t xml:space="preserve">  </w:t>
            </w:r>
          </w:p>
        </w:tc>
      </w:tr>
      <w:tr w:rsidR="00C300C7" w:rsidRPr="00A65D34" w14:paraId="1C28CC6C" w14:textId="77777777" w:rsidTr="00D01D27">
        <w:tc>
          <w:tcPr>
            <w:tcW w:w="3800" w:type="dxa"/>
          </w:tcPr>
          <w:p w14:paraId="6E818B76" w14:textId="77777777" w:rsidR="00C300C7" w:rsidRPr="00A71203" w:rsidRDefault="00C300C7" w:rsidP="00D377FE">
            <w:pPr>
              <w:tabs>
                <w:tab w:val="left" w:pos="1050"/>
              </w:tabs>
              <w:spacing w:afterLines="20" w:after="48" w:line="276" w:lineRule="auto"/>
              <w:rPr>
                <w:rFonts w:ascii="Times New Roman" w:hAnsi="Times New Roman"/>
                <w:b/>
                <w:color w:val="000000"/>
                <w:sz w:val="16"/>
                <w:szCs w:val="16"/>
                <w:lang w:val="ro-RO"/>
              </w:rPr>
            </w:pPr>
            <w:r w:rsidRPr="00A71203">
              <w:rPr>
                <w:rFonts w:ascii="Times New Roman" w:hAnsi="Times New Roman"/>
                <w:b/>
                <w:color w:val="000000"/>
                <w:sz w:val="16"/>
                <w:szCs w:val="16"/>
                <w:lang w:val="ro-RO"/>
              </w:rPr>
              <w:t>BUGETUL TOTAL AL PROIECTULUI</w:t>
            </w:r>
          </w:p>
        </w:tc>
        <w:tc>
          <w:tcPr>
            <w:tcW w:w="7246" w:type="dxa"/>
          </w:tcPr>
          <w:p w14:paraId="7AD017AA" w14:textId="77777777" w:rsidR="00C300C7" w:rsidRPr="00A71203" w:rsidRDefault="00C300C7" w:rsidP="00D377FE">
            <w:pPr>
              <w:tabs>
                <w:tab w:val="left" w:pos="540"/>
              </w:tabs>
              <w:spacing w:afterLines="20" w:after="48" w:line="276" w:lineRule="auto"/>
              <w:rPr>
                <w:rFonts w:ascii="Times New Roman" w:hAnsi="Times New Roman"/>
                <w:color w:val="000000"/>
                <w:sz w:val="16"/>
                <w:szCs w:val="16"/>
                <w:lang w:val="ro-RO"/>
              </w:rPr>
            </w:pPr>
          </w:p>
        </w:tc>
      </w:tr>
    </w:tbl>
    <w:p w14:paraId="643701DB" w14:textId="77777777" w:rsidR="00C300C7" w:rsidRPr="00A71203" w:rsidRDefault="00C300C7" w:rsidP="00C300C7">
      <w:pPr>
        <w:tabs>
          <w:tab w:val="left" w:pos="540"/>
        </w:tabs>
        <w:spacing w:afterLines="20" w:after="48" w:line="240" w:lineRule="auto"/>
        <w:rPr>
          <w:rFonts w:ascii="Times New Roman" w:hAnsi="Times New Roman"/>
          <w:b/>
          <w:color w:val="000000"/>
          <w:sz w:val="16"/>
          <w:szCs w:val="16"/>
          <w:lang w:val="ro-RO"/>
        </w:rPr>
      </w:pPr>
    </w:p>
    <w:p w14:paraId="2D4F185C" w14:textId="77777777" w:rsidR="00C300C7" w:rsidRPr="00A71203" w:rsidRDefault="00C300C7" w:rsidP="00C300C7">
      <w:pPr>
        <w:pStyle w:val="ListParagraph"/>
        <w:numPr>
          <w:ilvl w:val="0"/>
          <w:numId w:val="9"/>
        </w:numPr>
        <w:tabs>
          <w:tab w:val="left" w:pos="540"/>
        </w:tabs>
        <w:spacing w:afterLines="20" w:after="48" w:line="240" w:lineRule="auto"/>
        <w:jc w:val="both"/>
        <w:rPr>
          <w:rFonts w:ascii="Times New Roman" w:hAnsi="Times New Roman"/>
          <w:b/>
          <w:color w:val="000000"/>
          <w:sz w:val="16"/>
          <w:szCs w:val="16"/>
        </w:rPr>
      </w:pPr>
      <w:r w:rsidRPr="00A71203">
        <w:rPr>
          <w:rFonts w:ascii="Times New Roman" w:hAnsi="Times New Roman"/>
          <w:b/>
          <w:color w:val="000000"/>
          <w:sz w:val="16"/>
          <w:szCs w:val="16"/>
        </w:rPr>
        <w:t>REZUMATUL PROIECTULUI (MAX. 500 CUVINTE)</w:t>
      </w:r>
    </w:p>
    <w:p w14:paraId="4E66472E" w14:textId="77777777" w:rsidR="00C300C7" w:rsidRPr="00A71203" w:rsidRDefault="00C300C7" w:rsidP="00C300C7">
      <w:pPr>
        <w:pStyle w:val="ListParagraph"/>
        <w:tabs>
          <w:tab w:val="left" w:pos="540"/>
        </w:tabs>
        <w:spacing w:afterLines="20" w:after="48" w:line="240" w:lineRule="auto"/>
        <w:ind w:left="1080"/>
        <w:jc w:val="both"/>
        <w:rPr>
          <w:rFonts w:ascii="Times New Roman" w:hAnsi="Times New Roman"/>
          <w:b/>
          <w:color w:val="000000"/>
          <w:sz w:val="16"/>
          <w:szCs w:val="16"/>
        </w:rPr>
      </w:pPr>
    </w:p>
    <w:tbl>
      <w:tblPr>
        <w:tblStyle w:val="TableGrid"/>
        <w:tblW w:w="11046" w:type="dxa"/>
        <w:tblInd w:w="-431" w:type="dxa"/>
        <w:tblLook w:val="04A0" w:firstRow="1" w:lastRow="0" w:firstColumn="1" w:lastColumn="0" w:noHBand="0" w:noVBand="1"/>
      </w:tblPr>
      <w:tblGrid>
        <w:gridCol w:w="11046"/>
      </w:tblGrid>
      <w:tr w:rsidR="00C300C7" w:rsidRPr="00A65D34" w14:paraId="69D8D0C8" w14:textId="77777777" w:rsidTr="00D01D27">
        <w:tc>
          <w:tcPr>
            <w:tcW w:w="11046" w:type="dxa"/>
          </w:tcPr>
          <w:p w14:paraId="44C58DAC" w14:textId="77777777" w:rsidR="00C300C7" w:rsidRPr="00A71203" w:rsidRDefault="00C300C7" w:rsidP="00D377FE">
            <w:pPr>
              <w:pStyle w:val="ListParagraph"/>
              <w:tabs>
                <w:tab w:val="left" w:pos="540"/>
              </w:tabs>
              <w:spacing w:afterLines="20" w:after="48" w:line="240" w:lineRule="auto"/>
              <w:ind w:left="0"/>
              <w:jc w:val="both"/>
              <w:rPr>
                <w:rFonts w:ascii="Times New Roman" w:hAnsi="Times New Roman"/>
                <w:b/>
                <w:color w:val="000000"/>
                <w:sz w:val="16"/>
                <w:szCs w:val="16"/>
              </w:rPr>
            </w:pPr>
          </w:p>
        </w:tc>
      </w:tr>
    </w:tbl>
    <w:p w14:paraId="3DCE6591" w14:textId="67F2D2F1" w:rsidR="00C300C7" w:rsidRDefault="00C300C7" w:rsidP="00C300C7">
      <w:pPr>
        <w:pStyle w:val="ListParagraph"/>
        <w:tabs>
          <w:tab w:val="left" w:pos="540"/>
        </w:tabs>
        <w:spacing w:afterLines="20" w:after="48" w:line="240" w:lineRule="auto"/>
        <w:ind w:left="-567"/>
        <w:jc w:val="both"/>
        <w:rPr>
          <w:rFonts w:ascii="Times New Roman" w:hAnsi="Times New Roman"/>
          <w:b/>
          <w:color w:val="000000"/>
          <w:sz w:val="16"/>
          <w:szCs w:val="16"/>
        </w:rPr>
      </w:pPr>
    </w:p>
    <w:p w14:paraId="699359E4" w14:textId="77777777" w:rsidR="00D815F6" w:rsidRPr="00A71203" w:rsidRDefault="00D815F6" w:rsidP="00C300C7">
      <w:pPr>
        <w:pStyle w:val="ListParagraph"/>
        <w:tabs>
          <w:tab w:val="left" w:pos="540"/>
        </w:tabs>
        <w:spacing w:afterLines="20" w:after="48" w:line="240" w:lineRule="auto"/>
        <w:ind w:left="-567"/>
        <w:jc w:val="both"/>
        <w:rPr>
          <w:rFonts w:ascii="Times New Roman" w:hAnsi="Times New Roman"/>
          <w:b/>
          <w:color w:val="000000"/>
          <w:sz w:val="16"/>
          <w:szCs w:val="16"/>
        </w:rPr>
      </w:pPr>
    </w:p>
    <w:p w14:paraId="321B4E82" w14:textId="77777777" w:rsidR="00C300C7" w:rsidRPr="00A71203" w:rsidRDefault="00C300C7" w:rsidP="00C300C7">
      <w:pPr>
        <w:pStyle w:val="ListParagraph"/>
        <w:numPr>
          <w:ilvl w:val="0"/>
          <w:numId w:val="9"/>
        </w:numPr>
        <w:tabs>
          <w:tab w:val="left" w:pos="540"/>
        </w:tabs>
        <w:spacing w:afterLines="20" w:after="48" w:line="240" w:lineRule="auto"/>
        <w:jc w:val="both"/>
        <w:rPr>
          <w:rFonts w:ascii="Times New Roman" w:hAnsi="Times New Roman"/>
          <w:b/>
          <w:color w:val="000000"/>
          <w:sz w:val="16"/>
          <w:szCs w:val="16"/>
        </w:rPr>
      </w:pPr>
      <w:r w:rsidRPr="00A71203">
        <w:rPr>
          <w:rFonts w:ascii="Times New Roman" w:hAnsi="Times New Roman"/>
          <w:b/>
          <w:color w:val="000000"/>
          <w:sz w:val="16"/>
          <w:szCs w:val="16"/>
        </w:rPr>
        <w:t>DESCRIEREA PROIECTULUI</w:t>
      </w:r>
    </w:p>
    <w:p w14:paraId="5C9F9B1B" w14:textId="77777777" w:rsidR="00C300C7" w:rsidRPr="00A71203" w:rsidRDefault="00C300C7" w:rsidP="00C300C7">
      <w:pPr>
        <w:pStyle w:val="ListParagraph"/>
        <w:tabs>
          <w:tab w:val="left" w:pos="540"/>
        </w:tabs>
        <w:spacing w:afterLines="20" w:after="48" w:line="240" w:lineRule="auto"/>
        <w:jc w:val="both"/>
        <w:rPr>
          <w:rFonts w:ascii="Times New Roman" w:hAnsi="Times New Roman"/>
          <w:b/>
          <w:color w:val="000000"/>
          <w:sz w:val="16"/>
          <w:szCs w:val="16"/>
        </w:rPr>
      </w:pPr>
    </w:p>
    <w:tbl>
      <w:tblPr>
        <w:tblW w:w="11046" w:type="dxa"/>
        <w:tblInd w:w="-431"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11046"/>
      </w:tblGrid>
      <w:tr w:rsidR="00C300C7" w:rsidRPr="00426CA7" w14:paraId="7B4F9CFA" w14:textId="77777777" w:rsidTr="0038674F">
        <w:tc>
          <w:tcPr>
            <w:tcW w:w="11046" w:type="dxa"/>
          </w:tcPr>
          <w:p w14:paraId="720E3864" w14:textId="77777777" w:rsidR="00C300C7" w:rsidRDefault="00C300C7" w:rsidP="00D377FE">
            <w:pPr>
              <w:numPr>
                <w:ilvl w:val="0"/>
                <w:numId w:val="10"/>
              </w:numPr>
              <w:spacing w:afterLines="20" w:after="48" w:line="240" w:lineRule="auto"/>
              <w:ind w:left="435"/>
              <w:jc w:val="both"/>
              <w:rPr>
                <w:rFonts w:ascii="Times New Roman" w:hAnsi="Times New Roman"/>
                <w:b/>
                <w:color w:val="000000"/>
                <w:sz w:val="16"/>
                <w:szCs w:val="16"/>
                <w:lang w:val="ro-RO"/>
              </w:rPr>
            </w:pPr>
            <w:r w:rsidRPr="00A71203">
              <w:rPr>
                <w:rFonts w:ascii="Times New Roman" w:hAnsi="Times New Roman"/>
                <w:b/>
                <w:color w:val="000000"/>
                <w:sz w:val="16"/>
                <w:szCs w:val="16"/>
                <w:lang w:val="ro-RO"/>
              </w:rPr>
              <w:t>DESCRIEREA CADRULUI GENERAL AL PROIECTULUI</w:t>
            </w:r>
            <w:r>
              <w:rPr>
                <w:rFonts w:ascii="Times New Roman" w:hAnsi="Times New Roman"/>
                <w:b/>
                <w:color w:val="000000"/>
                <w:sz w:val="16"/>
                <w:szCs w:val="16"/>
                <w:lang w:val="ro-RO"/>
              </w:rPr>
              <w:t xml:space="preserve">. </w:t>
            </w:r>
          </w:p>
          <w:p w14:paraId="26964F83" w14:textId="77777777" w:rsidR="00C300C7" w:rsidRDefault="00C300C7" w:rsidP="00D377FE">
            <w:pPr>
              <w:spacing w:afterLines="20" w:after="48" w:line="240" w:lineRule="auto"/>
              <w:ind w:left="435"/>
              <w:jc w:val="both"/>
              <w:rPr>
                <w:rFonts w:ascii="Times New Roman" w:hAnsi="Times New Roman"/>
                <w:b/>
                <w:color w:val="000000"/>
                <w:sz w:val="16"/>
                <w:szCs w:val="16"/>
                <w:lang w:val="ro-RO"/>
              </w:rPr>
            </w:pPr>
            <w:r>
              <w:rPr>
                <w:rFonts w:ascii="Times New Roman" w:hAnsi="Times New Roman"/>
                <w:b/>
                <w:color w:val="000000"/>
                <w:sz w:val="16"/>
                <w:szCs w:val="16"/>
                <w:lang w:val="ro-RO"/>
              </w:rPr>
              <w:t>EXPERIENȚA DE IMPLEMENTARE A PROIECTELOR SIMILARE.</w:t>
            </w:r>
          </w:p>
          <w:p w14:paraId="6F751FBE" w14:textId="77777777" w:rsidR="00C300C7" w:rsidRPr="00A71203" w:rsidRDefault="00C300C7" w:rsidP="00C300C7">
            <w:pPr>
              <w:spacing w:afterLines="20" w:after="48" w:line="240" w:lineRule="auto"/>
              <w:ind w:left="435"/>
              <w:jc w:val="both"/>
              <w:rPr>
                <w:rFonts w:ascii="Times New Roman" w:hAnsi="Times New Roman"/>
                <w:b/>
                <w:color w:val="000000"/>
                <w:sz w:val="16"/>
                <w:szCs w:val="16"/>
                <w:lang w:val="ro-RO"/>
              </w:rPr>
            </w:pPr>
          </w:p>
        </w:tc>
      </w:tr>
      <w:tr w:rsidR="00C300C7" w:rsidRPr="00A65D34" w14:paraId="01E2EB64" w14:textId="77777777" w:rsidTr="0038674F">
        <w:trPr>
          <w:trHeight w:val="440"/>
        </w:trPr>
        <w:tc>
          <w:tcPr>
            <w:tcW w:w="11046" w:type="dxa"/>
          </w:tcPr>
          <w:p w14:paraId="57AE7345" w14:textId="03622150" w:rsidR="00C300C7" w:rsidRPr="00DD5962" w:rsidRDefault="00C300C7" w:rsidP="00DD5962">
            <w:pPr>
              <w:pStyle w:val="ListParagraph"/>
              <w:numPr>
                <w:ilvl w:val="0"/>
                <w:numId w:val="10"/>
              </w:numPr>
              <w:spacing w:afterLines="20" w:after="48" w:line="240" w:lineRule="auto"/>
              <w:ind w:left="318" w:hanging="270"/>
              <w:rPr>
                <w:rFonts w:ascii="Times New Roman" w:hAnsi="Times New Roman"/>
                <w:b/>
                <w:color w:val="000000"/>
                <w:sz w:val="16"/>
                <w:szCs w:val="16"/>
              </w:rPr>
            </w:pPr>
            <w:r w:rsidRPr="00DD5962">
              <w:rPr>
                <w:rFonts w:ascii="Times New Roman" w:hAnsi="Times New Roman"/>
                <w:b/>
                <w:color w:val="000000"/>
                <w:sz w:val="16"/>
                <w:szCs w:val="16"/>
              </w:rPr>
              <w:t>CUMULAREA UNEI EXPERIENȚE PROFESIONALE PROPRII</w:t>
            </w:r>
          </w:p>
          <w:p w14:paraId="1E7B7923" w14:textId="77777777" w:rsidR="00C300C7" w:rsidRPr="00A71203" w:rsidRDefault="00C300C7" w:rsidP="00DD5962">
            <w:pPr>
              <w:spacing w:afterLines="20" w:after="48" w:line="240" w:lineRule="auto"/>
              <w:ind w:left="360"/>
              <w:rPr>
                <w:rFonts w:ascii="Times New Roman" w:hAnsi="Times New Roman"/>
                <w:b/>
                <w:color w:val="000000"/>
                <w:sz w:val="16"/>
                <w:szCs w:val="16"/>
                <w:lang w:val="ro-RO"/>
              </w:rPr>
            </w:pPr>
          </w:p>
        </w:tc>
      </w:tr>
      <w:tr w:rsidR="00C300C7" w:rsidRPr="00A65D34" w14:paraId="62D847D4" w14:textId="77777777" w:rsidTr="0038674F">
        <w:tc>
          <w:tcPr>
            <w:tcW w:w="11046" w:type="dxa"/>
          </w:tcPr>
          <w:p w14:paraId="384624D2" w14:textId="77777777" w:rsidR="00C300C7" w:rsidRPr="00A71203" w:rsidRDefault="00C300C7" w:rsidP="00D377FE">
            <w:pPr>
              <w:numPr>
                <w:ilvl w:val="0"/>
                <w:numId w:val="10"/>
              </w:numPr>
              <w:spacing w:afterLines="20" w:after="48" w:line="240" w:lineRule="auto"/>
              <w:ind w:left="435"/>
              <w:rPr>
                <w:rFonts w:ascii="Times New Roman" w:hAnsi="Times New Roman"/>
                <w:b/>
                <w:color w:val="000000"/>
                <w:sz w:val="16"/>
                <w:szCs w:val="16"/>
                <w:lang w:val="ro-RO"/>
              </w:rPr>
            </w:pPr>
            <w:r w:rsidRPr="00A71203">
              <w:rPr>
                <w:rFonts w:ascii="Times New Roman" w:hAnsi="Times New Roman"/>
                <w:b/>
                <w:color w:val="000000"/>
                <w:sz w:val="16"/>
                <w:szCs w:val="16"/>
                <w:lang w:val="ro-RO"/>
              </w:rPr>
              <w:t>SCOPUL ȘI OBIECTIVELE PROIECTULUI</w:t>
            </w:r>
          </w:p>
          <w:p w14:paraId="75FF6BD2" w14:textId="77777777" w:rsidR="00C300C7" w:rsidRPr="00A71203" w:rsidRDefault="00C300C7" w:rsidP="00D377FE">
            <w:pPr>
              <w:spacing w:afterLines="20" w:after="48" w:line="240" w:lineRule="auto"/>
              <w:ind w:left="435"/>
              <w:rPr>
                <w:rFonts w:ascii="Times New Roman" w:hAnsi="Times New Roman"/>
                <w:b/>
                <w:color w:val="000000"/>
                <w:sz w:val="16"/>
                <w:szCs w:val="16"/>
                <w:lang w:val="ro-RO"/>
              </w:rPr>
            </w:pPr>
          </w:p>
        </w:tc>
      </w:tr>
      <w:tr w:rsidR="00C300C7" w:rsidRPr="00A65D34" w14:paraId="5FD49165" w14:textId="77777777" w:rsidTr="0038674F">
        <w:tc>
          <w:tcPr>
            <w:tcW w:w="11046" w:type="dxa"/>
          </w:tcPr>
          <w:p w14:paraId="1E4889A0" w14:textId="77777777" w:rsidR="00C300C7" w:rsidRPr="00A71203" w:rsidRDefault="00C300C7" w:rsidP="00D377FE">
            <w:pPr>
              <w:numPr>
                <w:ilvl w:val="0"/>
                <w:numId w:val="10"/>
              </w:numPr>
              <w:spacing w:afterLines="20" w:after="48" w:line="240" w:lineRule="auto"/>
              <w:ind w:left="435"/>
              <w:rPr>
                <w:rFonts w:ascii="Times New Roman" w:hAnsi="Times New Roman"/>
                <w:b/>
                <w:color w:val="000000"/>
                <w:sz w:val="16"/>
                <w:szCs w:val="16"/>
                <w:lang w:val="ro-RO"/>
              </w:rPr>
            </w:pPr>
            <w:r w:rsidRPr="00A71203">
              <w:rPr>
                <w:rFonts w:ascii="Times New Roman" w:hAnsi="Times New Roman"/>
                <w:b/>
                <w:color w:val="000000"/>
                <w:sz w:val="16"/>
                <w:szCs w:val="16"/>
                <w:lang w:val="ro-RO"/>
              </w:rPr>
              <w:t>ACTIVITĂȚILE PROIECTULUI</w:t>
            </w:r>
          </w:p>
        </w:tc>
      </w:tr>
      <w:tr w:rsidR="00C300C7" w:rsidRPr="00A65D34" w14:paraId="0B5B9929" w14:textId="77777777" w:rsidTr="0038674F">
        <w:trPr>
          <w:trHeight w:val="503"/>
        </w:trPr>
        <w:tc>
          <w:tcPr>
            <w:tcW w:w="11046" w:type="dxa"/>
          </w:tcPr>
          <w:p w14:paraId="78DABA76" w14:textId="77777777" w:rsidR="00C300C7" w:rsidRPr="00A71203" w:rsidRDefault="00C300C7" w:rsidP="00D377FE">
            <w:pPr>
              <w:spacing w:afterLines="20" w:after="48" w:line="276" w:lineRule="auto"/>
              <w:contextualSpacing/>
              <w:jc w:val="both"/>
              <w:rPr>
                <w:rFonts w:ascii="Times New Roman" w:hAnsi="Times New Roman"/>
                <w:color w:val="000000"/>
                <w:sz w:val="16"/>
                <w:szCs w:val="16"/>
                <w:lang w:val="ro-RO"/>
              </w:rPr>
            </w:pPr>
            <w:r w:rsidRPr="00A71203">
              <w:rPr>
                <w:rFonts w:ascii="Times New Roman" w:hAnsi="Times New Roman"/>
                <w:color w:val="000000"/>
                <w:sz w:val="16"/>
                <w:szCs w:val="16"/>
                <w:lang w:val="ro-RO"/>
              </w:rPr>
              <w:t>Activitatea 1:</w:t>
            </w:r>
          </w:p>
          <w:p w14:paraId="7A303AD9" w14:textId="77777777" w:rsidR="00C300C7" w:rsidRPr="00A71203" w:rsidRDefault="00C300C7" w:rsidP="00D377FE">
            <w:pPr>
              <w:spacing w:afterLines="20" w:after="48" w:line="276" w:lineRule="auto"/>
              <w:contextualSpacing/>
              <w:jc w:val="both"/>
              <w:rPr>
                <w:rFonts w:ascii="Times New Roman" w:hAnsi="Times New Roman"/>
                <w:color w:val="000000"/>
                <w:sz w:val="16"/>
                <w:szCs w:val="16"/>
                <w:lang w:val="ro-RO"/>
              </w:rPr>
            </w:pPr>
            <w:r w:rsidRPr="00A71203">
              <w:rPr>
                <w:rFonts w:ascii="Times New Roman" w:hAnsi="Times New Roman"/>
                <w:color w:val="000000"/>
                <w:sz w:val="16"/>
                <w:szCs w:val="16"/>
                <w:lang w:val="ro-RO"/>
              </w:rPr>
              <w:t>Activitatea 2:</w:t>
            </w:r>
          </w:p>
          <w:p w14:paraId="274E8BF2" w14:textId="77777777" w:rsidR="00C300C7" w:rsidRPr="00A71203" w:rsidRDefault="00C300C7" w:rsidP="00D377FE">
            <w:pPr>
              <w:spacing w:afterLines="20" w:after="48" w:line="276" w:lineRule="auto"/>
              <w:contextualSpacing/>
              <w:jc w:val="both"/>
              <w:rPr>
                <w:rFonts w:ascii="Times New Roman" w:hAnsi="Times New Roman"/>
                <w:color w:val="000000"/>
                <w:sz w:val="16"/>
                <w:szCs w:val="16"/>
                <w:lang w:val="ro-RO"/>
              </w:rPr>
            </w:pPr>
            <w:r w:rsidRPr="00A71203">
              <w:rPr>
                <w:rFonts w:ascii="Times New Roman" w:hAnsi="Times New Roman"/>
                <w:color w:val="000000"/>
                <w:sz w:val="16"/>
                <w:szCs w:val="16"/>
                <w:lang w:val="ro-RO"/>
              </w:rPr>
              <w:t>Activitatea 3:</w:t>
            </w:r>
          </w:p>
        </w:tc>
      </w:tr>
      <w:tr w:rsidR="00C300C7" w:rsidRPr="00A65D34" w14:paraId="423209A3" w14:textId="77777777" w:rsidTr="0038674F">
        <w:tc>
          <w:tcPr>
            <w:tcW w:w="11046" w:type="dxa"/>
          </w:tcPr>
          <w:p w14:paraId="540F6FFE" w14:textId="77777777" w:rsidR="00C300C7" w:rsidRPr="00A71203" w:rsidRDefault="00C300C7" w:rsidP="00D377FE">
            <w:pPr>
              <w:numPr>
                <w:ilvl w:val="0"/>
                <w:numId w:val="10"/>
              </w:numPr>
              <w:spacing w:afterLines="20" w:after="48" w:line="240" w:lineRule="auto"/>
              <w:ind w:left="435"/>
              <w:rPr>
                <w:rFonts w:ascii="Times New Roman" w:hAnsi="Times New Roman"/>
                <w:b/>
                <w:color w:val="000000"/>
                <w:sz w:val="16"/>
                <w:szCs w:val="16"/>
                <w:lang w:val="ro-RO"/>
              </w:rPr>
            </w:pPr>
            <w:r w:rsidRPr="00A71203">
              <w:rPr>
                <w:rFonts w:ascii="Times New Roman" w:hAnsi="Times New Roman"/>
                <w:b/>
                <w:color w:val="000000"/>
                <w:sz w:val="16"/>
                <w:szCs w:val="16"/>
                <w:lang w:val="ro-RO"/>
              </w:rPr>
              <w:t xml:space="preserve">BENEFICIARII / </w:t>
            </w:r>
            <w:r>
              <w:rPr>
                <w:rFonts w:ascii="Times New Roman" w:hAnsi="Times New Roman"/>
                <w:b/>
                <w:color w:val="000000"/>
                <w:sz w:val="16"/>
                <w:szCs w:val="16"/>
                <w:lang w:val="ro-RO"/>
              </w:rPr>
              <w:t xml:space="preserve">PARTICIPANȚII / </w:t>
            </w:r>
            <w:r w:rsidRPr="00A71203">
              <w:rPr>
                <w:rFonts w:ascii="Times New Roman" w:hAnsi="Times New Roman"/>
                <w:b/>
                <w:color w:val="000000"/>
                <w:sz w:val="16"/>
                <w:szCs w:val="16"/>
                <w:lang w:val="ro-RO"/>
              </w:rPr>
              <w:t>GRUPUL ȚINTĂ</w:t>
            </w:r>
          </w:p>
          <w:p w14:paraId="6F4842A8" w14:textId="77777777" w:rsidR="00C300C7" w:rsidRPr="00A71203" w:rsidRDefault="00C300C7" w:rsidP="00D377FE">
            <w:pPr>
              <w:spacing w:afterLines="20" w:after="48" w:line="240" w:lineRule="auto"/>
              <w:ind w:left="435"/>
              <w:rPr>
                <w:rFonts w:ascii="Times New Roman" w:hAnsi="Times New Roman"/>
                <w:b/>
                <w:color w:val="000000"/>
                <w:sz w:val="16"/>
                <w:szCs w:val="16"/>
                <w:lang w:val="ro-RO"/>
              </w:rPr>
            </w:pPr>
          </w:p>
        </w:tc>
      </w:tr>
      <w:tr w:rsidR="00C300C7" w:rsidRPr="00426CA7" w14:paraId="5F831FAD" w14:textId="77777777" w:rsidTr="0038674F">
        <w:tc>
          <w:tcPr>
            <w:tcW w:w="11046" w:type="dxa"/>
          </w:tcPr>
          <w:p w14:paraId="14A88D8E" w14:textId="77777777" w:rsidR="00C300C7" w:rsidRPr="00DD5962" w:rsidRDefault="00C300C7" w:rsidP="00D377FE">
            <w:pPr>
              <w:numPr>
                <w:ilvl w:val="0"/>
                <w:numId w:val="10"/>
              </w:numPr>
              <w:spacing w:afterLines="20" w:after="48" w:line="240" w:lineRule="auto"/>
              <w:ind w:left="435"/>
              <w:rPr>
                <w:rFonts w:ascii="Times New Roman" w:hAnsi="Times New Roman"/>
                <w:b/>
                <w:color w:val="000000"/>
                <w:sz w:val="16"/>
                <w:szCs w:val="16"/>
                <w:lang w:val="ro-RO"/>
              </w:rPr>
            </w:pPr>
            <w:r w:rsidRPr="00A71203">
              <w:rPr>
                <w:rFonts w:ascii="Times New Roman" w:hAnsi="Times New Roman"/>
                <w:b/>
                <w:color w:val="000000"/>
                <w:sz w:val="16"/>
                <w:szCs w:val="16"/>
                <w:lang w:val="ro-RO"/>
              </w:rPr>
              <w:t xml:space="preserve">PARTENERII PROIECTULUI </w:t>
            </w:r>
            <w:r w:rsidRPr="00A71203">
              <w:rPr>
                <w:rFonts w:ascii="Times New Roman" w:hAnsi="Times New Roman"/>
                <w:color w:val="000000"/>
                <w:sz w:val="16"/>
                <w:szCs w:val="16"/>
                <w:lang w:val="ro-RO"/>
              </w:rPr>
              <w:t>(DACĂ EXISTĂ)</w:t>
            </w:r>
          </w:p>
          <w:p w14:paraId="67830635" w14:textId="151F04FA" w:rsidR="005306F2" w:rsidRPr="00A71203" w:rsidRDefault="005306F2" w:rsidP="00DD5962">
            <w:pPr>
              <w:spacing w:afterLines="20" w:after="48" w:line="240" w:lineRule="auto"/>
              <w:ind w:left="435"/>
              <w:rPr>
                <w:rFonts w:ascii="Times New Roman" w:hAnsi="Times New Roman"/>
                <w:b/>
                <w:color w:val="000000"/>
                <w:sz w:val="16"/>
                <w:szCs w:val="16"/>
                <w:lang w:val="ro-RO"/>
              </w:rPr>
            </w:pPr>
            <w:r>
              <w:rPr>
                <w:rFonts w:ascii="Times New Roman" w:hAnsi="Times New Roman"/>
                <w:b/>
                <w:color w:val="000000"/>
                <w:sz w:val="16"/>
                <w:szCs w:val="16"/>
                <w:lang w:val="ro-RO"/>
              </w:rPr>
              <w:t>RELEVANȚA COMPETENȚELOR ȘI ABILITĂȚILOR PROFESIONALE PENTRU PARTENERII DIN REPUBLICA MOLDOVA</w:t>
            </w:r>
          </w:p>
          <w:p w14:paraId="214B442C" w14:textId="77777777" w:rsidR="00C300C7" w:rsidRPr="00A71203" w:rsidRDefault="00C300C7" w:rsidP="00D377FE">
            <w:pPr>
              <w:spacing w:afterLines="20" w:after="48" w:line="240" w:lineRule="auto"/>
              <w:ind w:left="75"/>
              <w:rPr>
                <w:rFonts w:ascii="Times New Roman" w:hAnsi="Times New Roman"/>
                <w:b/>
                <w:color w:val="000000"/>
                <w:sz w:val="16"/>
                <w:szCs w:val="16"/>
                <w:lang w:val="ro-RO"/>
              </w:rPr>
            </w:pPr>
          </w:p>
        </w:tc>
      </w:tr>
      <w:tr w:rsidR="00C300C7" w:rsidRPr="00A65D34" w14:paraId="2B991B82" w14:textId="77777777" w:rsidTr="0038674F">
        <w:tc>
          <w:tcPr>
            <w:tcW w:w="11046" w:type="dxa"/>
          </w:tcPr>
          <w:p w14:paraId="44632BEE" w14:textId="77777777" w:rsidR="00C300C7" w:rsidRPr="00A71203" w:rsidRDefault="00C300C7" w:rsidP="00D377FE">
            <w:pPr>
              <w:numPr>
                <w:ilvl w:val="0"/>
                <w:numId w:val="10"/>
              </w:numPr>
              <w:spacing w:afterLines="20" w:after="48" w:line="240" w:lineRule="auto"/>
              <w:ind w:left="435"/>
              <w:rPr>
                <w:rFonts w:ascii="Times New Roman" w:hAnsi="Times New Roman"/>
                <w:b/>
                <w:color w:val="000000"/>
                <w:sz w:val="16"/>
                <w:szCs w:val="16"/>
                <w:lang w:val="ro-RO"/>
              </w:rPr>
            </w:pPr>
            <w:r w:rsidRPr="00A71203">
              <w:rPr>
                <w:rFonts w:ascii="Times New Roman" w:hAnsi="Times New Roman"/>
                <w:b/>
                <w:color w:val="000000"/>
                <w:sz w:val="16"/>
                <w:szCs w:val="16"/>
                <w:lang w:val="ro-RO"/>
              </w:rPr>
              <w:t>DETALII ADIȚIONALE</w:t>
            </w:r>
          </w:p>
        </w:tc>
      </w:tr>
      <w:tr w:rsidR="00C300C7" w:rsidRPr="00A65D34" w14:paraId="2AF918B4" w14:textId="77777777" w:rsidTr="0038674F">
        <w:trPr>
          <w:trHeight w:val="152"/>
        </w:trPr>
        <w:tc>
          <w:tcPr>
            <w:tcW w:w="11046" w:type="dxa"/>
          </w:tcPr>
          <w:p w14:paraId="2BC12019" w14:textId="77777777" w:rsidR="00C300C7" w:rsidRPr="00A71203" w:rsidRDefault="00C300C7" w:rsidP="00D377FE">
            <w:pPr>
              <w:spacing w:after="200" w:line="276" w:lineRule="auto"/>
              <w:jc w:val="both"/>
              <w:rPr>
                <w:rFonts w:ascii="Times New Roman" w:hAnsi="Times New Roman"/>
                <w:color w:val="000000"/>
                <w:sz w:val="16"/>
                <w:szCs w:val="16"/>
                <w:lang w:val="ro-RO"/>
              </w:rPr>
            </w:pPr>
          </w:p>
        </w:tc>
      </w:tr>
    </w:tbl>
    <w:p w14:paraId="31357F04" w14:textId="54EC60B6" w:rsidR="00C300C7" w:rsidRDefault="00C300C7" w:rsidP="00C300C7">
      <w:pPr>
        <w:tabs>
          <w:tab w:val="left" w:pos="540"/>
        </w:tabs>
        <w:spacing w:afterLines="20" w:after="48" w:line="276" w:lineRule="auto"/>
        <w:ind w:left="720"/>
        <w:rPr>
          <w:rFonts w:ascii="Times New Roman" w:hAnsi="Times New Roman"/>
          <w:b/>
          <w:color w:val="000000"/>
          <w:sz w:val="16"/>
          <w:szCs w:val="16"/>
          <w:lang w:val="ro-RO"/>
        </w:rPr>
      </w:pPr>
    </w:p>
    <w:p w14:paraId="0B46FAA4" w14:textId="3D0A14DC" w:rsidR="00D815F6" w:rsidRDefault="00D815F6" w:rsidP="00C300C7">
      <w:pPr>
        <w:tabs>
          <w:tab w:val="left" w:pos="540"/>
        </w:tabs>
        <w:spacing w:afterLines="20" w:after="48" w:line="276" w:lineRule="auto"/>
        <w:ind w:left="720"/>
        <w:rPr>
          <w:rFonts w:ascii="Times New Roman" w:hAnsi="Times New Roman"/>
          <w:b/>
          <w:color w:val="000000"/>
          <w:sz w:val="16"/>
          <w:szCs w:val="16"/>
          <w:lang w:val="ro-RO"/>
        </w:rPr>
      </w:pPr>
    </w:p>
    <w:p w14:paraId="46CF0700" w14:textId="77777777" w:rsidR="00D815F6" w:rsidRPr="00A71203" w:rsidRDefault="00D815F6" w:rsidP="00C300C7">
      <w:pPr>
        <w:tabs>
          <w:tab w:val="left" w:pos="540"/>
        </w:tabs>
        <w:spacing w:afterLines="20" w:after="48" w:line="276" w:lineRule="auto"/>
        <w:ind w:left="720"/>
        <w:rPr>
          <w:rFonts w:ascii="Times New Roman" w:hAnsi="Times New Roman"/>
          <w:b/>
          <w:color w:val="000000"/>
          <w:sz w:val="16"/>
          <w:szCs w:val="16"/>
          <w:lang w:val="ro-RO"/>
        </w:rPr>
      </w:pPr>
    </w:p>
    <w:p w14:paraId="6C569D2F" w14:textId="77777777" w:rsidR="00C300C7" w:rsidRPr="00A71203" w:rsidRDefault="00C300C7" w:rsidP="00C300C7">
      <w:pPr>
        <w:numPr>
          <w:ilvl w:val="0"/>
          <w:numId w:val="9"/>
        </w:numPr>
        <w:tabs>
          <w:tab w:val="left" w:pos="-142"/>
        </w:tabs>
        <w:spacing w:afterLines="20" w:after="48" w:line="276" w:lineRule="auto"/>
        <w:ind w:left="-426" w:firstLine="0"/>
        <w:rPr>
          <w:rFonts w:ascii="Times New Roman" w:hAnsi="Times New Roman"/>
          <w:b/>
          <w:color w:val="000000"/>
          <w:sz w:val="16"/>
          <w:szCs w:val="16"/>
          <w:lang w:val="ro-RO"/>
        </w:rPr>
      </w:pPr>
      <w:r w:rsidRPr="00A71203">
        <w:rPr>
          <w:rFonts w:ascii="Times New Roman" w:hAnsi="Times New Roman"/>
          <w:b/>
          <w:color w:val="000000"/>
          <w:sz w:val="16"/>
          <w:szCs w:val="16"/>
          <w:lang w:val="ro-RO"/>
        </w:rPr>
        <w:lastRenderedPageBreak/>
        <w:t>REZULTATELE SCONTATE</w:t>
      </w:r>
    </w:p>
    <w:tbl>
      <w:tblPr>
        <w:tblW w:w="0" w:type="auto"/>
        <w:tblInd w:w="-431"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10956"/>
      </w:tblGrid>
      <w:tr w:rsidR="00C300C7" w:rsidRPr="00A65D34" w14:paraId="2C8C5576" w14:textId="77777777" w:rsidTr="00D01D27">
        <w:trPr>
          <w:trHeight w:val="422"/>
        </w:trPr>
        <w:tc>
          <w:tcPr>
            <w:tcW w:w="10956" w:type="dxa"/>
          </w:tcPr>
          <w:p w14:paraId="51D90105" w14:textId="77777777" w:rsidR="00C300C7" w:rsidRPr="00A71203" w:rsidRDefault="00C300C7" w:rsidP="00D377FE">
            <w:pPr>
              <w:tabs>
                <w:tab w:val="left" w:pos="540"/>
              </w:tabs>
              <w:spacing w:afterLines="20" w:after="48" w:line="276" w:lineRule="auto"/>
              <w:rPr>
                <w:rFonts w:ascii="Times New Roman" w:hAnsi="Times New Roman"/>
                <w:b/>
                <w:color w:val="000000"/>
                <w:sz w:val="16"/>
                <w:szCs w:val="16"/>
                <w:lang w:val="ro-RO"/>
              </w:rPr>
            </w:pPr>
            <w:r w:rsidRPr="00A71203">
              <w:rPr>
                <w:rFonts w:ascii="Times New Roman" w:hAnsi="Times New Roman"/>
                <w:b/>
                <w:color w:val="000000"/>
                <w:sz w:val="16"/>
                <w:szCs w:val="16"/>
                <w:lang w:val="ro-RO"/>
              </w:rPr>
              <w:t>Indicatori de rezultat:</w:t>
            </w:r>
            <w:r>
              <w:rPr>
                <w:rFonts w:ascii="Times New Roman" w:hAnsi="Times New Roman"/>
                <w:b/>
                <w:color w:val="000000"/>
                <w:sz w:val="16"/>
                <w:szCs w:val="16"/>
                <w:lang w:val="ro-RO"/>
              </w:rPr>
              <w:t xml:space="preserve"> </w:t>
            </w:r>
          </w:p>
          <w:p w14:paraId="0D08FADB" w14:textId="77777777" w:rsidR="00C300C7" w:rsidRPr="00A71203" w:rsidRDefault="00C300C7" w:rsidP="00D377FE">
            <w:pPr>
              <w:tabs>
                <w:tab w:val="left" w:pos="540"/>
              </w:tabs>
              <w:spacing w:afterLines="20" w:after="48" w:line="276" w:lineRule="auto"/>
              <w:rPr>
                <w:rFonts w:ascii="Times New Roman" w:hAnsi="Times New Roman"/>
                <w:b/>
                <w:color w:val="000000"/>
                <w:sz w:val="16"/>
                <w:szCs w:val="16"/>
                <w:lang w:val="ro-RO"/>
              </w:rPr>
            </w:pPr>
            <w:r w:rsidRPr="00A71203">
              <w:rPr>
                <w:rFonts w:ascii="Times New Roman" w:hAnsi="Times New Roman"/>
                <w:b/>
                <w:color w:val="000000"/>
                <w:sz w:val="16"/>
                <w:szCs w:val="16"/>
                <w:lang w:val="ro-RO"/>
              </w:rPr>
              <w:t>Activități realizate:</w:t>
            </w:r>
          </w:p>
        </w:tc>
      </w:tr>
    </w:tbl>
    <w:p w14:paraId="1EB768A9" w14:textId="0F4C64FE" w:rsidR="00C300C7" w:rsidRDefault="00C300C7" w:rsidP="00C300C7">
      <w:pPr>
        <w:tabs>
          <w:tab w:val="left" w:pos="540"/>
        </w:tabs>
        <w:spacing w:afterLines="20" w:after="48" w:line="276" w:lineRule="auto"/>
        <w:rPr>
          <w:rFonts w:ascii="Times New Roman" w:hAnsi="Times New Roman"/>
          <w:b/>
          <w:sz w:val="16"/>
          <w:szCs w:val="16"/>
          <w:lang w:val="ro-RO"/>
        </w:rPr>
      </w:pPr>
    </w:p>
    <w:p w14:paraId="00CB1D86" w14:textId="77777777" w:rsidR="00D815F6" w:rsidRPr="00A71203" w:rsidRDefault="00D815F6" w:rsidP="00C300C7">
      <w:pPr>
        <w:tabs>
          <w:tab w:val="left" w:pos="540"/>
        </w:tabs>
        <w:spacing w:afterLines="20" w:after="48" w:line="276" w:lineRule="auto"/>
        <w:rPr>
          <w:rFonts w:ascii="Times New Roman" w:hAnsi="Times New Roman"/>
          <w:b/>
          <w:sz w:val="16"/>
          <w:szCs w:val="16"/>
          <w:lang w:val="ro-RO"/>
        </w:rPr>
      </w:pPr>
    </w:p>
    <w:p w14:paraId="7D36D83C" w14:textId="77777777" w:rsidR="00C300C7" w:rsidRPr="00A71203" w:rsidRDefault="00C300C7" w:rsidP="00C300C7">
      <w:pPr>
        <w:pStyle w:val="ListParagraph"/>
        <w:numPr>
          <w:ilvl w:val="0"/>
          <w:numId w:val="9"/>
        </w:numPr>
        <w:tabs>
          <w:tab w:val="left" w:pos="142"/>
        </w:tabs>
        <w:spacing w:afterLines="20" w:after="48" w:line="276" w:lineRule="auto"/>
        <w:ind w:left="-142" w:right="801" w:hanging="308"/>
        <w:jc w:val="both"/>
        <w:rPr>
          <w:rFonts w:ascii="Times New Roman" w:hAnsi="Times New Roman"/>
          <w:b/>
          <w:sz w:val="16"/>
          <w:szCs w:val="16"/>
        </w:rPr>
      </w:pPr>
      <w:r w:rsidRPr="00A71203">
        <w:rPr>
          <w:rFonts w:ascii="Times New Roman" w:hAnsi="Times New Roman"/>
          <w:b/>
          <w:sz w:val="16"/>
          <w:szCs w:val="16"/>
        </w:rPr>
        <w:t>ACTIVITĂȚI DE PROMOVARE/MEDIATIZARE ȘI DE DISEMINARE ÎN TIMPUL IMPLEMENTĂRII PROIECTULUI (</w:t>
      </w:r>
      <w:r w:rsidRPr="00A71203">
        <w:rPr>
          <w:rFonts w:ascii="Times New Roman" w:hAnsi="Times New Roman"/>
          <w:sz w:val="16"/>
          <w:szCs w:val="16"/>
        </w:rPr>
        <w:t>MAX. 200 CUVINTE</w:t>
      </w:r>
      <w:r w:rsidRPr="00A71203">
        <w:rPr>
          <w:rFonts w:ascii="Times New Roman" w:hAnsi="Times New Roman"/>
          <w:b/>
          <w:sz w:val="16"/>
          <w:szCs w:val="16"/>
        </w:rPr>
        <w:t>)</w:t>
      </w:r>
    </w:p>
    <w:tbl>
      <w:tblPr>
        <w:tblW w:w="0" w:type="auto"/>
        <w:tblInd w:w="-406"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1E0" w:firstRow="1" w:lastRow="1" w:firstColumn="1" w:lastColumn="1" w:noHBand="0" w:noVBand="0"/>
      </w:tblPr>
      <w:tblGrid>
        <w:gridCol w:w="10931"/>
      </w:tblGrid>
      <w:tr w:rsidR="00C300C7" w:rsidRPr="00B81E46" w14:paraId="285A5160" w14:textId="77777777" w:rsidTr="00D01D27">
        <w:tc>
          <w:tcPr>
            <w:tcW w:w="10931" w:type="dxa"/>
          </w:tcPr>
          <w:p w14:paraId="3C126285" w14:textId="77777777" w:rsidR="00C300C7" w:rsidRPr="00A65D34" w:rsidRDefault="00C300C7" w:rsidP="00D377FE">
            <w:pPr>
              <w:rPr>
                <w:rFonts w:ascii="Times New Roman" w:hAnsi="Times New Roman"/>
                <w:lang w:val="ro-RO"/>
              </w:rPr>
            </w:pPr>
          </w:p>
        </w:tc>
      </w:tr>
    </w:tbl>
    <w:p w14:paraId="2BF0872C" w14:textId="0B384878" w:rsidR="00C300C7" w:rsidRDefault="00C300C7" w:rsidP="00C300C7">
      <w:pPr>
        <w:pStyle w:val="ListParagraph"/>
        <w:spacing w:afterLines="20" w:after="48" w:line="276" w:lineRule="auto"/>
        <w:ind w:left="-426"/>
        <w:rPr>
          <w:rFonts w:ascii="Times New Roman" w:hAnsi="Times New Roman"/>
          <w:b/>
          <w:sz w:val="16"/>
          <w:szCs w:val="16"/>
        </w:rPr>
      </w:pPr>
    </w:p>
    <w:p w14:paraId="0940CC36" w14:textId="77777777" w:rsidR="00D815F6" w:rsidRPr="00A65D34" w:rsidRDefault="00D815F6" w:rsidP="00C300C7">
      <w:pPr>
        <w:pStyle w:val="ListParagraph"/>
        <w:spacing w:afterLines="20" w:after="48" w:line="276" w:lineRule="auto"/>
        <w:ind w:left="-426"/>
        <w:rPr>
          <w:rFonts w:ascii="Times New Roman" w:hAnsi="Times New Roman"/>
          <w:b/>
          <w:sz w:val="16"/>
          <w:szCs w:val="16"/>
        </w:rPr>
      </w:pPr>
    </w:p>
    <w:p w14:paraId="457E7EC6" w14:textId="77777777" w:rsidR="00C300C7" w:rsidRPr="00A71203" w:rsidRDefault="00C300C7" w:rsidP="00C300C7">
      <w:pPr>
        <w:pStyle w:val="ListParagraph"/>
        <w:numPr>
          <w:ilvl w:val="0"/>
          <w:numId w:val="9"/>
        </w:numPr>
        <w:spacing w:afterLines="20" w:after="48" w:line="276" w:lineRule="auto"/>
        <w:ind w:left="-180" w:hanging="257"/>
        <w:rPr>
          <w:rFonts w:ascii="Times New Roman" w:hAnsi="Times New Roman"/>
          <w:b/>
          <w:sz w:val="16"/>
          <w:szCs w:val="16"/>
        </w:rPr>
      </w:pPr>
      <w:r w:rsidRPr="00A71203">
        <w:rPr>
          <w:rFonts w:ascii="Times New Roman" w:hAnsi="Times New Roman"/>
          <w:b/>
          <w:color w:val="000000"/>
          <w:sz w:val="16"/>
          <w:szCs w:val="16"/>
          <w:lang w:eastAsia="ro-RO"/>
        </w:rPr>
        <w:t xml:space="preserve">MODALITĂȚI DE MONITORIZARE ȘI DE EVALUARE ALE PROIECTULUI (MAX. 200 cuvinte) </w:t>
      </w:r>
    </w:p>
    <w:tbl>
      <w:tblPr>
        <w:tblpPr w:leftFromText="180" w:rightFromText="180" w:vertAnchor="text" w:horzAnchor="margin" w:tblpX="-431" w:tblpY="202"/>
        <w:tblW w:w="1097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1E0" w:firstRow="1" w:lastRow="1" w:firstColumn="1" w:lastColumn="1" w:noHBand="0" w:noVBand="0"/>
      </w:tblPr>
      <w:tblGrid>
        <w:gridCol w:w="10975"/>
      </w:tblGrid>
      <w:tr w:rsidR="00C300C7" w:rsidRPr="00B81E46" w14:paraId="3BE016B3" w14:textId="77777777" w:rsidTr="0038674F">
        <w:tc>
          <w:tcPr>
            <w:tcW w:w="10975" w:type="dxa"/>
          </w:tcPr>
          <w:p w14:paraId="20D238F7" w14:textId="77777777" w:rsidR="00C300C7" w:rsidRPr="00A65D34" w:rsidRDefault="00C300C7" w:rsidP="00D377FE">
            <w:pPr>
              <w:rPr>
                <w:rFonts w:ascii="Times New Roman" w:hAnsi="Times New Roman"/>
                <w:lang w:val="ro-RO"/>
              </w:rPr>
            </w:pPr>
          </w:p>
        </w:tc>
      </w:tr>
    </w:tbl>
    <w:p w14:paraId="1ED3A8FF" w14:textId="77777777" w:rsidR="00C300C7" w:rsidRPr="00A71203" w:rsidRDefault="00C300C7" w:rsidP="00C300C7">
      <w:pPr>
        <w:tabs>
          <w:tab w:val="left" w:pos="540"/>
        </w:tabs>
        <w:spacing w:afterLines="20" w:after="48" w:line="276" w:lineRule="auto"/>
        <w:ind w:left="1080"/>
        <w:rPr>
          <w:rFonts w:ascii="Times New Roman" w:hAnsi="Times New Roman"/>
          <w:sz w:val="16"/>
          <w:szCs w:val="16"/>
          <w:lang w:val="ro-RO"/>
        </w:rPr>
      </w:pPr>
    </w:p>
    <w:p w14:paraId="5BED43E9" w14:textId="77777777" w:rsidR="00C300C7" w:rsidRPr="00A71203" w:rsidRDefault="00C300C7" w:rsidP="00C300C7">
      <w:pPr>
        <w:tabs>
          <w:tab w:val="left" w:pos="540"/>
        </w:tabs>
        <w:spacing w:afterLines="20" w:after="48" w:line="276" w:lineRule="auto"/>
        <w:rPr>
          <w:rFonts w:ascii="Times New Roman" w:hAnsi="Times New Roman"/>
          <w:sz w:val="16"/>
          <w:szCs w:val="16"/>
          <w:lang w:val="ro-RO"/>
        </w:rPr>
      </w:pPr>
    </w:p>
    <w:p w14:paraId="38532CDE" w14:textId="77777777" w:rsidR="00C300C7" w:rsidRPr="00A71203" w:rsidRDefault="00C300C7" w:rsidP="00C300C7">
      <w:pPr>
        <w:tabs>
          <w:tab w:val="left" w:pos="540"/>
        </w:tabs>
        <w:spacing w:afterLines="20" w:after="48" w:line="276" w:lineRule="auto"/>
        <w:rPr>
          <w:rFonts w:ascii="Times New Roman" w:hAnsi="Times New Roman"/>
          <w:sz w:val="16"/>
          <w:szCs w:val="16"/>
          <w:lang w:val="ro-RO"/>
        </w:rPr>
      </w:pPr>
    </w:p>
    <w:p w14:paraId="69ED17B6" w14:textId="77777777" w:rsidR="00C300C7" w:rsidRDefault="00C300C7" w:rsidP="00C300C7">
      <w:pPr>
        <w:pStyle w:val="ListParagraph"/>
        <w:numPr>
          <w:ilvl w:val="0"/>
          <w:numId w:val="9"/>
        </w:numPr>
        <w:tabs>
          <w:tab w:val="left" w:pos="284"/>
        </w:tabs>
        <w:spacing w:afterLines="20" w:after="48" w:line="276" w:lineRule="auto"/>
        <w:ind w:left="-142" w:hanging="308"/>
        <w:rPr>
          <w:rFonts w:ascii="Times New Roman" w:hAnsi="Times New Roman"/>
          <w:b/>
          <w:sz w:val="16"/>
          <w:szCs w:val="16"/>
        </w:rPr>
      </w:pPr>
      <w:r w:rsidRPr="00A71203">
        <w:rPr>
          <w:rFonts w:ascii="Times New Roman" w:hAnsi="Times New Roman"/>
          <w:b/>
          <w:sz w:val="16"/>
          <w:szCs w:val="16"/>
        </w:rPr>
        <w:t xml:space="preserve">IMPACTUL </w:t>
      </w:r>
      <w:r>
        <w:rPr>
          <w:rFonts w:ascii="Times New Roman" w:hAnsi="Times New Roman"/>
          <w:b/>
          <w:sz w:val="16"/>
          <w:szCs w:val="16"/>
        </w:rPr>
        <w:t>ȘI SUSTENABILITATEA REZULTATELOR</w:t>
      </w:r>
      <w:r w:rsidRPr="00A71203">
        <w:rPr>
          <w:rFonts w:ascii="Times New Roman" w:hAnsi="Times New Roman"/>
          <w:b/>
          <w:sz w:val="16"/>
          <w:szCs w:val="16"/>
        </w:rPr>
        <w:t xml:space="preserve"> PROIECTULUI</w:t>
      </w:r>
    </w:p>
    <w:p w14:paraId="47B3A3DE" w14:textId="77777777" w:rsidR="00C300C7" w:rsidRPr="00A71203" w:rsidRDefault="00C300C7" w:rsidP="00C300C7">
      <w:pPr>
        <w:pStyle w:val="ListParagraph"/>
        <w:tabs>
          <w:tab w:val="left" w:pos="284"/>
        </w:tabs>
        <w:spacing w:afterLines="20" w:after="48" w:line="276" w:lineRule="auto"/>
        <w:ind w:left="-142"/>
        <w:rPr>
          <w:rFonts w:ascii="Times New Roman" w:hAnsi="Times New Roman"/>
          <w:b/>
          <w:sz w:val="16"/>
          <w:szCs w:val="16"/>
        </w:rPr>
      </w:pPr>
    </w:p>
    <w:tbl>
      <w:tblPr>
        <w:tblW w:w="0" w:type="auto"/>
        <w:tblInd w:w="-444"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1E0" w:firstRow="1" w:lastRow="1" w:firstColumn="1" w:lastColumn="1" w:noHBand="0" w:noVBand="0"/>
      </w:tblPr>
      <w:tblGrid>
        <w:gridCol w:w="10969"/>
      </w:tblGrid>
      <w:tr w:rsidR="00C300C7" w:rsidRPr="00A65D34" w14:paraId="5B7FD08A" w14:textId="77777777" w:rsidTr="0038674F">
        <w:tc>
          <w:tcPr>
            <w:tcW w:w="10969" w:type="dxa"/>
          </w:tcPr>
          <w:p w14:paraId="51A25410" w14:textId="77777777" w:rsidR="00C300C7" w:rsidRPr="00A65D34" w:rsidRDefault="00C300C7" w:rsidP="00D377FE">
            <w:pPr>
              <w:rPr>
                <w:rFonts w:ascii="Times New Roman" w:hAnsi="Times New Roman"/>
                <w:lang w:val="ro-RO"/>
              </w:rPr>
            </w:pPr>
          </w:p>
        </w:tc>
      </w:tr>
    </w:tbl>
    <w:p w14:paraId="51701918" w14:textId="15E6DD78" w:rsidR="00C300C7" w:rsidRDefault="00C300C7" w:rsidP="00C300C7">
      <w:pPr>
        <w:tabs>
          <w:tab w:val="left" w:pos="540"/>
        </w:tabs>
        <w:spacing w:afterLines="20" w:after="48" w:line="276" w:lineRule="auto"/>
        <w:ind w:left="720"/>
        <w:rPr>
          <w:rFonts w:ascii="Times New Roman" w:hAnsi="Times New Roman"/>
          <w:sz w:val="16"/>
          <w:szCs w:val="16"/>
          <w:lang w:val="ro-RO"/>
        </w:rPr>
      </w:pPr>
    </w:p>
    <w:p w14:paraId="54CAF602" w14:textId="77777777" w:rsidR="00D815F6" w:rsidRPr="00A71203" w:rsidRDefault="00D815F6" w:rsidP="00C300C7">
      <w:pPr>
        <w:tabs>
          <w:tab w:val="left" w:pos="540"/>
        </w:tabs>
        <w:spacing w:afterLines="20" w:after="48" w:line="276" w:lineRule="auto"/>
        <w:ind w:left="720"/>
        <w:rPr>
          <w:rFonts w:ascii="Times New Roman" w:hAnsi="Times New Roman"/>
          <w:sz w:val="16"/>
          <w:szCs w:val="16"/>
          <w:lang w:val="ro-RO"/>
        </w:rPr>
      </w:pPr>
    </w:p>
    <w:p w14:paraId="547F9B30" w14:textId="77777777" w:rsidR="00C300C7" w:rsidRPr="00A71203" w:rsidRDefault="00C300C7" w:rsidP="00C300C7">
      <w:pPr>
        <w:numPr>
          <w:ilvl w:val="0"/>
          <w:numId w:val="9"/>
        </w:numPr>
        <w:tabs>
          <w:tab w:val="left" w:pos="540"/>
        </w:tabs>
        <w:spacing w:afterLines="20" w:after="48" w:line="276" w:lineRule="auto"/>
        <w:ind w:left="-90" w:hanging="360"/>
        <w:rPr>
          <w:rFonts w:ascii="Times New Roman" w:hAnsi="Times New Roman"/>
          <w:sz w:val="16"/>
          <w:szCs w:val="16"/>
          <w:lang w:val="ro-RO"/>
        </w:rPr>
      </w:pPr>
      <w:r w:rsidRPr="00A71203">
        <w:rPr>
          <w:rFonts w:ascii="Times New Roman" w:hAnsi="Times New Roman"/>
          <w:b/>
          <w:color w:val="000000"/>
          <w:sz w:val="16"/>
          <w:szCs w:val="16"/>
          <w:lang w:val="ro-RO"/>
        </w:rPr>
        <w:t>BUGETUL PROIECTULUI</w:t>
      </w:r>
    </w:p>
    <w:tbl>
      <w:tblPr>
        <w:tblW w:w="10956" w:type="dxa"/>
        <w:tblInd w:w="-431" w:type="dxa"/>
        <w:tblLook w:val="04A0" w:firstRow="1" w:lastRow="0" w:firstColumn="1" w:lastColumn="0" w:noHBand="0" w:noVBand="1"/>
      </w:tblPr>
      <w:tblGrid>
        <w:gridCol w:w="599"/>
        <w:gridCol w:w="2221"/>
        <w:gridCol w:w="1038"/>
        <w:gridCol w:w="1129"/>
        <w:gridCol w:w="1129"/>
        <w:gridCol w:w="1412"/>
        <w:gridCol w:w="1274"/>
        <w:gridCol w:w="2154"/>
      </w:tblGrid>
      <w:tr w:rsidR="00C300C7" w:rsidRPr="00A65D34" w14:paraId="61CABA06" w14:textId="77777777" w:rsidTr="0038674F">
        <w:trPr>
          <w:trHeight w:val="758"/>
        </w:trPr>
        <w:tc>
          <w:tcPr>
            <w:tcW w:w="599" w:type="dxa"/>
            <w:tcBorders>
              <w:top w:val="single" w:sz="4" w:space="0" w:color="auto"/>
              <w:left w:val="single" w:sz="4" w:space="0" w:color="auto"/>
              <w:bottom w:val="single" w:sz="4" w:space="0" w:color="auto"/>
              <w:right w:val="single" w:sz="4" w:space="0" w:color="auto"/>
            </w:tcBorders>
            <w:shd w:val="clear" w:color="000000" w:fill="FFFFFF"/>
            <w:vAlign w:val="center"/>
          </w:tcPr>
          <w:p w14:paraId="3E7168BD" w14:textId="77777777" w:rsidR="00C300C7" w:rsidRPr="00A71203" w:rsidRDefault="00C300C7" w:rsidP="00D377FE">
            <w:pPr>
              <w:tabs>
                <w:tab w:val="left" w:pos="709"/>
              </w:tabs>
              <w:jc w:val="center"/>
              <w:rPr>
                <w:rFonts w:ascii="Times New Roman" w:hAnsi="Times New Roman"/>
                <w:b/>
                <w:bCs/>
                <w:color w:val="000000"/>
                <w:sz w:val="16"/>
                <w:szCs w:val="16"/>
                <w:lang w:val="ro-RO"/>
              </w:rPr>
            </w:pPr>
            <w:r w:rsidRPr="00A71203">
              <w:rPr>
                <w:rFonts w:ascii="Times New Roman" w:hAnsi="Times New Roman"/>
                <w:b/>
                <w:bCs/>
                <w:color w:val="000000"/>
                <w:sz w:val="16"/>
                <w:szCs w:val="16"/>
                <w:lang w:val="ro-RO"/>
              </w:rPr>
              <w:t>Linia de buget</w:t>
            </w:r>
          </w:p>
        </w:tc>
        <w:tc>
          <w:tcPr>
            <w:tcW w:w="2221" w:type="dxa"/>
            <w:tcBorders>
              <w:top w:val="single" w:sz="4" w:space="0" w:color="auto"/>
              <w:left w:val="single" w:sz="4" w:space="0" w:color="auto"/>
              <w:bottom w:val="single" w:sz="4" w:space="0" w:color="auto"/>
              <w:right w:val="single" w:sz="4" w:space="0" w:color="auto"/>
            </w:tcBorders>
            <w:shd w:val="clear" w:color="000000" w:fill="FFFFFF"/>
            <w:vAlign w:val="center"/>
          </w:tcPr>
          <w:p w14:paraId="1FCBEE82" w14:textId="77777777" w:rsidR="00C300C7" w:rsidRPr="00A71203" w:rsidRDefault="00C300C7" w:rsidP="00D377FE">
            <w:pPr>
              <w:tabs>
                <w:tab w:val="left" w:pos="709"/>
              </w:tabs>
              <w:jc w:val="center"/>
              <w:rPr>
                <w:rFonts w:ascii="Times New Roman" w:hAnsi="Times New Roman"/>
                <w:b/>
                <w:bCs/>
                <w:color w:val="000000"/>
                <w:sz w:val="16"/>
                <w:szCs w:val="16"/>
                <w:lang w:val="ro-RO"/>
              </w:rPr>
            </w:pPr>
            <w:r w:rsidRPr="00A71203">
              <w:rPr>
                <w:rFonts w:ascii="Times New Roman" w:hAnsi="Times New Roman"/>
                <w:b/>
                <w:bCs/>
                <w:color w:val="000000"/>
                <w:sz w:val="16"/>
                <w:szCs w:val="16"/>
                <w:lang w:val="ro-RO"/>
              </w:rPr>
              <w:t>Top de cheltuieli</w:t>
            </w:r>
          </w:p>
        </w:tc>
        <w:tc>
          <w:tcPr>
            <w:tcW w:w="1038" w:type="dxa"/>
            <w:tcBorders>
              <w:top w:val="single" w:sz="4" w:space="0" w:color="auto"/>
              <w:left w:val="single" w:sz="4" w:space="0" w:color="auto"/>
              <w:right w:val="single" w:sz="4" w:space="0" w:color="auto"/>
            </w:tcBorders>
            <w:shd w:val="clear" w:color="000000" w:fill="FFFFFF"/>
          </w:tcPr>
          <w:p w14:paraId="6D89AE84" w14:textId="77777777" w:rsidR="00C300C7" w:rsidRPr="00A71203" w:rsidRDefault="00C300C7" w:rsidP="00D377FE">
            <w:pPr>
              <w:tabs>
                <w:tab w:val="left" w:pos="709"/>
              </w:tabs>
              <w:jc w:val="center"/>
              <w:rPr>
                <w:rFonts w:ascii="Times New Roman" w:hAnsi="Times New Roman"/>
                <w:b/>
                <w:bCs/>
                <w:color w:val="000000"/>
                <w:sz w:val="16"/>
                <w:szCs w:val="16"/>
                <w:lang w:val="ro-RO"/>
              </w:rPr>
            </w:pPr>
          </w:p>
          <w:p w14:paraId="55F8EE1F" w14:textId="77777777" w:rsidR="00C300C7" w:rsidRPr="00A71203" w:rsidRDefault="00C300C7" w:rsidP="00D377FE">
            <w:pPr>
              <w:tabs>
                <w:tab w:val="left" w:pos="709"/>
              </w:tabs>
              <w:jc w:val="center"/>
              <w:rPr>
                <w:rFonts w:ascii="Times New Roman" w:hAnsi="Times New Roman"/>
                <w:b/>
                <w:bCs/>
                <w:color w:val="000000"/>
                <w:sz w:val="16"/>
                <w:szCs w:val="16"/>
                <w:lang w:val="ro-RO"/>
              </w:rPr>
            </w:pPr>
            <w:r w:rsidRPr="00A71203">
              <w:rPr>
                <w:rFonts w:ascii="Times New Roman" w:hAnsi="Times New Roman"/>
                <w:b/>
                <w:bCs/>
                <w:color w:val="000000"/>
                <w:sz w:val="16"/>
                <w:szCs w:val="16"/>
                <w:lang w:val="ro-RO"/>
              </w:rPr>
              <w:t>Unitatea</w:t>
            </w:r>
          </w:p>
        </w:tc>
        <w:tc>
          <w:tcPr>
            <w:tcW w:w="1129" w:type="dxa"/>
            <w:tcBorders>
              <w:top w:val="single" w:sz="4" w:space="0" w:color="auto"/>
              <w:left w:val="single" w:sz="4" w:space="0" w:color="auto"/>
              <w:bottom w:val="single" w:sz="4" w:space="0" w:color="000000"/>
              <w:right w:val="single" w:sz="4" w:space="0" w:color="auto"/>
            </w:tcBorders>
            <w:shd w:val="clear" w:color="000000" w:fill="FFFFFF"/>
            <w:vAlign w:val="center"/>
          </w:tcPr>
          <w:p w14:paraId="49D3F1F4" w14:textId="77777777" w:rsidR="00C300C7" w:rsidRPr="00A71203" w:rsidRDefault="00C300C7" w:rsidP="00DD5962">
            <w:pPr>
              <w:tabs>
                <w:tab w:val="left" w:pos="709"/>
              </w:tabs>
              <w:spacing w:after="0"/>
              <w:jc w:val="center"/>
              <w:rPr>
                <w:rFonts w:ascii="Times New Roman" w:hAnsi="Times New Roman"/>
                <w:b/>
                <w:bCs/>
                <w:color w:val="000000"/>
                <w:sz w:val="16"/>
                <w:szCs w:val="16"/>
                <w:lang w:val="ro-RO"/>
              </w:rPr>
            </w:pPr>
            <w:r w:rsidRPr="00A71203">
              <w:rPr>
                <w:rFonts w:ascii="Times New Roman" w:hAnsi="Times New Roman"/>
                <w:b/>
                <w:bCs/>
                <w:color w:val="000000"/>
                <w:sz w:val="16"/>
                <w:szCs w:val="16"/>
                <w:lang w:val="ro-RO"/>
              </w:rPr>
              <w:t>Costul per unitate</w:t>
            </w:r>
          </w:p>
          <w:p w14:paraId="62F5FD8C" w14:textId="77777777" w:rsidR="00C300C7" w:rsidRPr="00A71203" w:rsidRDefault="00C300C7" w:rsidP="00D377FE">
            <w:pPr>
              <w:tabs>
                <w:tab w:val="left" w:pos="709"/>
              </w:tabs>
              <w:jc w:val="center"/>
              <w:rPr>
                <w:rFonts w:ascii="Times New Roman" w:hAnsi="Times New Roman"/>
                <w:b/>
                <w:bCs/>
                <w:color w:val="000000"/>
                <w:sz w:val="16"/>
                <w:szCs w:val="16"/>
                <w:lang w:val="ro-RO"/>
              </w:rPr>
            </w:pPr>
            <w:r w:rsidRPr="00A71203">
              <w:rPr>
                <w:rFonts w:ascii="Times New Roman" w:hAnsi="Times New Roman"/>
                <w:b/>
                <w:bCs/>
                <w:color w:val="000000"/>
                <w:sz w:val="16"/>
                <w:szCs w:val="16"/>
                <w:lang w:val="ro-RO"/>
              </w:rPr>
              <w:t>(MDL)</w:t>
            </w:r>
          </w:p>
        </w:tc>
        <w:tc>
          <w:tcPr>
            <w:tcW w:w="1129" w:type="dxa"/>
            <w:tcBorders>
              <w:top w:val="single" w:sz="4" w:space="0" w:color="auto"/>
              <w:left w:val="nil"/>
              <w:right w:val="single" w:sz="4" w:space="0" w:color="auto"/>
            </w:tcBorders>
            <w:shd w:val="clear" w:color="000000" w:fill="FFFFFF"/>
          </w:tcPr>
          <w:p w14:paraId="120CD0E2" w14:textId="77777777" w:rsidR="00C300C7" w:rsidRPr="00A71203" w:rsidRDefault="00C300C7" w:rsidP="00D377FE">
            <w:pPr>
              <w:tabs>
                <w:tab w:val="left" w:pos="709"/>
              </w:tabs>
              <w:jc w:val="center"/>
              <w:rPr>
                <w:rFonts w:ascii="Times New Roman" w:hAnsi="Times New Roman"/>
                <w:b/>
                <w:bCs/>
                <w:color w:val="000000"/>
                <w:sz w:val="16"/>
                <w:szCs w:val="16"/>
                <w:lang w:val="ro-RO"/>
              </w:rPr>
            </w:pPr>
          </w:p>
          <w:p w14:paraId="10B62C98" w14:textId="77777777" w:rsidR="00C300C7" w:rsidRPr="00A71203" w:rsidRDefault="00C300C7" w:rsidP="00D377FE">
            <w:pPr>
              <w:tabs>
                <w:tab w:val="left" w:pos="709"/>
              </w:tabs>
              <w:jc w:val="center"/>
              <w:rPr>
                <w:rFonts w:ascii="Times New Roman" w:hAnsi="Times New Roman"/>
                <w:b/>
                <w:bCs/>
                <w:color w:val="000000"/>
                <w:sz w:val="16"/>
                <w:szCs w:val="16"/>
                <w:lang w:val="ro-RO"/>
              </w:rPr>
            </w:pPr>
            <w:r w:rsidRPr="00A71203">
              <w:rPr>
                <w:rFonts w:ascii="Times New Roman" w:hAnsi="Times New Roman"/>
                <w:b/>
                <w:bCs/>
                <w:color w:val="000000"/>
                <w:sz w:val="16"/>
                <w:szCs w:val="16"/>
                <w:lang w:val="ro-RO"/>
              </w:rPr>
              <w:t>Număr unități</w:t>
            </w:r>
          </w:p>
        </w:tc>
        <w:tc>
          <w:tcPr>
            <w:tcW w:w="1412" w:type="dxa"/>
            <w:tcBorders>
              <w:top w:val="single" w:sz="4" w:space="0" w:color="auto"/>
              <w:left w:val="single" w:sz="4" w:space="0" w:color="auto"/>
              <w:right w:val="single" w:sz="4" w:space="0" w:color="auto"/>
            </w:tcBorders>
            <w:shd w:val="clear" w:color="000000" w:fill="FFFFFF"/>
          </w:tcPr>
          <w:p w14:paraId="37D9896D" w14:textId="77777777" w:rsidR="00C300C7" w:rsidRPr="00A71203" w:rsidRDefault="00C300C7" w:rsidP="00D377FE">
            <w:pPr>
              <w:tabs>
                <w:tab w:val="left" w:pos="709"/>
              </w:tabs>
              <w:jc w:val="center"/>
              <w:rPr>
                <w:rFonts w:ascii="Times New Roman" w:hAnsi="Times New Roman"/>
                <w:b/>
                <w:bCs/>
                <w:color w:val="000000"/>
                <w:sz w:val="16"/>
                <w:szCs w:val="16"/>
                <w:lang w:val="ro-RO"/>
              </w:rPr>
            </w:pPr>
          </w:p>
          <w:p w14:paraId="2F79FC01" w14:textId="77777777" w:rsidR="00C300C7" w:rsidRPr="00A71203" w:rsidRDefault="00C300C7" w:rsidP="00D377FE">
            <w:pPr>
              <w:tabs>
                <w:tab w:val="left" w:pos="709"/>
              </w:tabs>
              <w:jc w:val="center"/>
              <w:rPr>
                <w:rFonts w:ascii="Times New Roman" w:hAnsi="Times New Roman"/>
                <w:b/>
                <w:bCs/>
                <w:color w:val="000000"/>
                <w:sz w:val="16"/>
                <w:szCs w:val="16"/>
                <w:lang w:val="ro-RO"/>
              </w:rPr>
            </w:pPr>
            <w:r w:rsidRPr="00A71203">
              <w:rPr>
                <w:rFonts w:ascii="Times New Roman" w:hAnsi="Times New Roman"/>
                <w:b/>
                <w:bCs/>
                <w:color w:val="000000"/>
                <w:sz w:val="16"/>
                <w:szCs w:val="16"/>
                <w:lang w:val="ro-RO"/>
              </w:rPr>
              <w:t>Solicitat de la Cancelaria de Stat (BRD)</w:t>
            </w:r>
          </w:p>
        </w:tc>
        <w:tc>
          <w:tcPr>
            <w:tcW w:w="1274" w:type="dxa"/>
            <w:tcBorders>
              <w:top w:val="single" w:sz="4" w:space="0" w:color="auto"/>
              <w:left w:val="single" w:sz="4" w:space="0" w:color="auto"/>
              <w:right w:val="single" w:sz="4" w:space="0" w:color="auto"/>
            </w:tcBorders>
            <w:shd w:val="clear" w:color="000000" w:fill="FFFFFF"/>
          </w:tcPr>
          <w:p w14:paraId="75C5914B" w14:textId="77777777" w:rsidR="00C300C7" w:rsidRPr="00A71203" w:rsidRDefault="00C300C7" w:rsidP="00D377FE">
            <w:pPr>
              <w:tabs>
                <w:tab w:val="left" w:pos="709"/>
              </w:tabs>
              <w:jc w:val="center"/>
              <w:rPr>
                <w:rFonts w:ascii="Times New Roman" w:hAnsi="Times New Roman"/>
                <w:b/>
                <w:bCs/>
                <w:color w:val="000000"/>
                <w:sz w:val="16"/>
                <w:szCs w:val="16"/>
                <w:lang w:val="ro-RO"/>
              </w:rPr>
            </w:pPr>
          </w:p>
          <w:p w14:paraId="3763EFC5" w14:textId="77777777" w:rsidR="00C300C7" w:rsidRPr="00A71203" w:rsidRDefault="00C300C7" w:rsidP="00D377FE">
            <w:pPr>
              <w:tabs>
                <w:tab w:val="left" w:pos="709"/>
              </w:tabs>
              <w:jc w:val="center"/>
              <w:rPr>
                <w:rFonts w:ascii="Times New Roman" w:hAnsi="Times New Roman"/>
                <w:b/>
                <w:bCs/>
                <w:color w:val="000000"/>
                <w:sz w:val="16"/>
                <w:szCs w:val="16"/>
                <w:lang w:val="ro-RO"/>
              </w:rPr>
            </w:pPr>
            <w:r w:rsidRPr="00A71203">
              <w:rPr>
                <w:rFonts w:ascii="Times New Roman" w:hAnsi="Times New Roman"/>
                <w:b/>
                <w:bCs/>
                <w:color w:val="000000"/>
                <w:sz w:val="16"/>
                <w:szCs w:val="16"/>
                <w:lang w:val="ro-RO"/>
              </w:rPr>
              <w:t>Contribuția proprie</w:t>
            </w:r>
          </w:p>
        </w:tc>
        <w:tc>
          <w:tcPr>
            <w:tcW w:w="2154" w:type="dxa"/>
            <w:tcBorders>
              <w:top w:val="single" w:sz="4" w:space="0" w:color="auto"/>
              <w:left w:val="single" w:sz="4" w:space="0" w:color="auto"/>
              <w:right w:val="single" w:sz="4" w:space="0" w:color="auto"/>
            </w:tcBorders>
            <w:shd w:val="clear" w:color="000000" w:fill="FFFFFF"/>
          </w:tcPr>
          <w:p w14:paraId="0FF2266C" w14:textId="77777777" w:rsidR="00C300C7" w:rsidRPr="00A71203" w:rsidRDefault="00C300C7" w:rsidP="00D377FE">
            <w:pPr>
              <w:tabs>
                <w:tab w:val="left" w:pos="709"/>
              </w:tabs>
              <w:jc w:val="center"/>
              <w:rPr>
                <w:rFonts w:ascii="Times New Roman" w:hAnsi="Times New Roman"/>
                <w:b/>
                <w:bCs/>
                <w:color w:val="000000"/>
                <w:sz w:val="16"/>
                <w:szCs w:val="16"/>
                <w:lang w:val="ro-RO"/>
              </w:rPr>
            </w:pPr>
          </w:p>
          <w:p w14:paraId="57B8A625" w14:textId="26FB91FE" w:rsidR="00C300C7" w:rsidRPr="00A71203" w:rsidRDefault="00C300C7" w:rsidP="00D377FE">
            <w:pPr>
              <w:tabs>
                <w:tab w:val="left" w:pos="709"/>
              </w:tabs>
              <w:jc w:val="center"/>
              <w:rPr>
                <w:rFonts w:ascii="Times New Roman" w:hAnsi="Times New Roman"/>
                <w:b/>
                <w:bCs/>
                <w:color w:val="000000"/>
                <w:sz w:val="16"/>
                <w:szCs w:val="16"/>
                <w:lang w:val="ro-RO"/>
              </w:rPr>
            </w:pPr>
            <w:r w:rsidRPr="00A71203">
              <w:rPr>
                <w:rFonts w:ascii="Times New Roman" w:hAnsi="Times New Roman"/>
                <w:b/>
                <w:bCs/>
                <w:color w:val="000000"/>
                <w:sz w:val="16"/>
                <w:szCs w:val="16"/>
                <w:lang w:val="ro-RO"/>
              </w:rPr>
              <w:t>Suma totală (MDL</w:t>
            </w:r>
            <w:r w:rsidR="00CD56CD">
              <w:rPr>
                <w:rFonts w:ascii="Times New Roman" w:hAnsi="Times New Roman"/>
                <w:b/>
                <w:bCs/>
                <w:color w:val="000000"/>
                <w:sz w:val="16"/>
                <w:szCs w:val="16"/>
                <w:lang w:val="ro-RO"/>
              </w:rPr>
              <w:t>)</w:t>
            </w:r>
          </w:p>
        </w:tc>
      </w:tr>
      <w:tr w:rsidR="00C300C7" w:rsidRPr="00A65D34" w14:paraId="15E881B2" w14:textId="77777777" w:rsidTr="0038674F">
        <w:trPr>
          <w:trHeight w:val="300"/>
        </w:trPr>
        <w:tc>
          <w:tcPr>
            <w:tcW w:w="599" w:type="dxa"/>
            <w:tcBorders>
              <w:top w:val="nil"/>
              <w:left w:val="single" w:sz="4" w:space="0" w:color="auto"/>
              <w:bottom w:val="single" w:sz="4" w:space="0" w:color="auto"/>
              <w:right w:val="single" w:sz="4" w:space="0" w:color="auto"/>
            </w:tcBorders>
            <w:shd w:val="clear" w:color="000000" w:fill="FFFFFF"/>
            <w:vAlign w:val="center"/>
          </w:tcPr>
          <w:p w14:paraId="394F5731" w14:textId="77777777" w:rsidR="00C300C7" w:rsidRPr="00A71203" w:rsidRDefault="00C300C7" w:rsidP="00D377FE">
            <w:pPr>
              <w:tabs>
                <w:tab w:val="left" w:pos="709"/>
              </w:tabs>
              <w:jc w:val="center"/>
              <w:rPr>
                <w:rFonts w:ascii="Times New Roman" w:hAnsi="Times New Roman"/>
                <w:b/>
                <w:bCs/>
                <w:color w:val="000000"/>
                <w:sz w:val="16"/>
                <w:szCs w:val="16"/>
                <w:lang w:val="ro-RO"/>
              </w:rPr>
            </w:pPr>
            <w:r w:rsidRPr="00A71203">
              <w:rPr>
                <w:rFonts w:ascii="Times New Roman" w:hAnsi="Times New Roman"/>
                <w:b/>
                <w:bCs/>
                <w:color w:val="000000"/>
                <w:sz w:val="16"/>
                <w:szCs w:val="16"/>
                <w:lang w:val="ro-RO"/>
              </w:rPr>
              <w:t>1</w:t>
            </w:r>
          </w:p>
        </w:tc>
        <w:tc>
          <w:tcPr>
            <w:tcW w:w="2221" w:type="dxa"/>
            <w:tcBorders>
              <w:top w:val="nil"/>
              <w:left w:val="nil"/>
              <w:bottom w:val="single" w:sz="4" w:space="0" w:color="auto"/>
              <w:right w:val="single" w:sz="4" w:space="0" w:color="auto"/>
            </w:tcBorders>
            <w:shd w:val="clear" w:color="000000" w:fill="FFFFFF"/>
            <w:vAlign w:val="center"/>
          </w:tcPr>
          <w:p w14:paraId="33D0B291" w14:textId="77777777" w:rsidR="00C300C7" w:rsidRPr="00A71203" w:rsidRDefault="00C300C7" w:rsidP="00D377FE">
            <w:pPr>
              <w:tabs>
                <w:tab w:val="left" w:pos="709"/>
              </w:tabs>
              <w:jc w:val="center"/>
              <w:rPr>
                <w:rFonts w:ascii="Times New Roman" w:hAnsi="Times New Roman"/>
                <w:b/>
                <w:bCs/>
                <w:color w:val="000000"/>
                <w:sz w:val="16"/>
                <w:szCs w:val="16"/>
                <w:lang w:val="ro-RO"/>
              </w:rPr>
            </w:pPr>
            <w:r w:rsidRPr="00A71203">
              <w:rPr>
                <w:rFonts w:ascii="Times New Roman" w:hAnsi="Times New Roman"/>
                <w:b/>
                <w:bCs/>
                <w:color w:val="000000"/>
                <w:sz w:val="16"/>
                <w:szCs w:val="16"/>
                <w:lang w:val="ro-RO"/>
              </w:rPr>
              <w:t>2</w:t>
            </w:r>
          </w:p>
        </w:tc>
        <w:tc>
          <w:tcPr>
            <w:tcW w:w="1038" w:type="dxa"/>
            <w:tcBorders>
              <w:top w:val="single" w:sz="4" w:space="0" w:color="auto"/>
              <w:left w:val="nil"/>
              <w:bottom w:val="single" w:sz="4" w:space="0" w:color="auto"/>
              <w:right w:val="single" w:sz="4" w:space="0" w:color="auto"/>
            </w:tcBorders>
            <w:shd w:val="clear" w:color="000000" w:fill="FFFFFF"/>
          </w:tcPr>
          <w:p w14:paraId="685F2E41" w14:textId="77777777" w:rsidR="00C300C7" w:rsidRPr="00A71203" w:rsidRDefault="00C300C7" w:rsidP="00D377FE">
            <w:pPr>
              <w:tabs>
                <w:tab w:val="left" w:pos="709"/>
              </w:tabs>
              <w:jc w:val="center"/>
              <w:rPr>
                <w:rFonts w:ascii="Times New Roman" w:hAnsi="Times New Roman"/>
                <w:b/>
                <w:bCs/>
                <w:color w:val="000000"/>
                <w:sz w:val="16"/>
                <w:szCs w:val="16"/>
                <w:lang w:val="ro-RO"/>
              </w:rPr>
            </w:pPr>
            <w:r w:rsidRPr="00A71203">
              <w:rPr>
                <w:rFonts w:ascii="Times New Roman" w:hAnsi="Times New Roman"/>
                <w:b/>
                <w:bCs/>
                <w:color w:val="000000"/>
                <w:sz w:val="16"/>
                <w:szCs w:val="16"/>
                <w:lang w:val="ro-RO"/>
              </w:rPr>
              <w:t>3</w:t>
            </w:r>
          </w:p>
        </w:tc>
        <w:tc>
          <w:tcPr>
            <w:tcW w:w="1129" w:type="dxa"/>
            <w:tcBorders>
              <w:top w:val="single" w:sz="4" w:space="0" w:color="auto"/>
              <w:left w:val="single" w:sz="4" w:space="0" w:color="auto"/>
              <w:bottom w:val="single" w:sz="4" w:space="0" w:color="auto"/>
              <w:right w:val="single" w:sz="4" w:space="0" w:color="auto"/>
            </w:tcBorders>
            <w:shd w:val="clear" w:color="000000" w:fill="FFFFFF"/>
            <w:vAlign w:val="center"/>
          </w:tcPr>
          <w:p w14:paraId="267E5BB1" w14:textId="77777777" w:rsidR="00C300C7" w:rsidRPr="00A71203" w:rsidRDefault="00C300C7" w:rsidP="00D377FE">
            <w:pPr>
              <w:tabs>
                <w:tab w:val="left" w:pos="709"/>
              </w:tabs>
              <w:jc w:val="center"/>
              <w:rPr>
                <w:rFonts w:ascii="Times New Roman" w:hAnsi="Times New Roman"/>
                <w:b/>
                <w:bCs/>
                <w:color w:val="000000"/>
                <w:sz w:val="16"/>
                <w:szCs w:val="16"/>
                <w:lang w:val="ro-RO"/>
              </w:rPr>
            </w:pPr>
            <w:r w:rsidRPr="00A71203">
              <w:rPr>
                <w:rFonts w:ascii="Times New Roman" w:hAnsi="Times New Roman"/>
                <w:b/>
                <w:bCs/>
                <w:color w:val="000000"/>
                <w:sz w:val="16"/>
                <w:szCs w:val="16"/>
                <w:lang w:val="ro-RO"/>
              </w:rPr>
              <w:t>4</w:t>
            </w:r>
          </w:p>
        </w:tc>
        <w:tc>
          <w:tcPr>
            <w:tcW w:w="1129" w:type="dxa"/>
            <w:tcBorders>
              <w:top w:val="single" w:sz="4" w:space="0" w:color="auto"/>
              <w:left w:val="nil"/>
              <w:bottom w:val="single" w:sz="4" w:space="0" w:color="auto"/>
              <w:right w:val="single" w:sz="4" w:space="0" w:color="auto"/>
            </w:tcBorders>
            <w:shd w:val="clear" w:color="000000" w:fill="FFFFFF"/>
            <w:vAlign w:val="center"/>
          </w:tcPr>
          <w:p w14:paraId="5890543D" w14:textId="77777777" w:rsidR="00C300C7" w:rsidRPr="00A71203" w:rsidRDefault="00C300C7" w:rsidP="00D377FE">
            <w:pPr>
              <w:tabs>
                <w:tab w:val="left" w:pos="709"/>
              </w:tabs>
              <w:jc w:val="center"/>
              <w:rPr>
                <w:rFonts w:ascii="Times New Roman" w:hAnsi="Times New Roman"/>
                <w:b/>
                <w:bCs/>
                <w:color w:val="000000"/>
                <w:sz w:val="16"/>
                <w:szCs w:val="16"/>
                <w:lang w:val="ro-RO"/>
              </w:rPr>
            </w:pPr>
            <w:r w:rsidRPr="00A71203">
              <w:rPr>
                <w:rFonts w:ascii="Times New Roman" w:hAnsi="Times New Roman"/>
                <w:b/>
                <w:bCs/>
                <w:color w:val="000000"/>
                <w:sz w:val="16"/>
                <w:szCs w:val="16"/>
                <w:lang w:val="ro-RO"/>
              </w:rPr>
              <w:t>5</w:t>
            </w:r>
          </w:p>
        </w:tc>
        <w:tc>
          <w:tcPr>
            <w:tcW w:w="1412" w:type="dxa"/>
            <w:tcBorders>
              <w:top w:val="single" w:sz="4" w:space="0" w:color="auto"/>
              <w:left w:val="single" w:sz="4" w:space="0" w:color="auto"/>
              <w:bottom w:val="single" w:sz="4" w:space="0" w:color="auto"/>
              <w:right w:val="single" w:sz="4" w:space="0" w:color="auto"/>
            </w:tcBorders>
            <w:shd w:val="clear" w:color="000000" w:fill="FFFFFF"/>
            <w:vAlign w:val="center"/>
          </w:tcPr>
          <w:p w14:paraId="33FC982E" w14:textId="77777777" w:rsidR="00C300C7" w:rsidRPr="00A71203" w:rsidRDefault="00C300C7" w:rsidP="00D377FE">
            <w:pPr>
              <w:tabs>
                <w:tab w:val="left" w:pos="709"/>
              </w:tabs>
              <w:jc w:val="center"/>
              <w:rPr>
                <w:rFonts w:ascii="Times New Roman" w:hAnsi="Times New Roman"/>
                <w:b/>
                <w:bCs/>
                <w:color w:val="000000"/>
                <w:sz w:val="16"/>
                <w:szCs w:val="16"/>
                <w:lang w:val="ro-RO"/>
              </w:rPr>
            </w:pPr>
            <w:r w:rsidRPr="00A71203">
              <w:rPr>
                <w:rFonts w:ascii="Times New Roman" w:hAnsi="Times New Roman"/>
                <w:b/>
                <w:bCs/>
                <w:color w:val="000000"/>
                <w:sz w:val="16"/>
                <w:szCs w:val="16"/>
                <w:lang w:val="ro-RO"/>
              </w:rPr>
              <w:t>6</w:t>
            </w:r>
          </w:p>
        </w:tc>
        <w:tc>
          <w:tcPr>
            <w:tcW w:w="1274" w:type="dxa"/>
            <w:tcBorders>
              <w:top w:val="single" w:sz="4" w:space="0" w:color="auto"/>
              <w:left w:val="single" w:sz="4" w:space="0" w:color="auto"/>
              <w:bottom w:val="single" w:sz="4" w:space="0" w:color="auto"/>
              <w:right w:val="single" w:sz="4" w:space="0" w:color="auto"/>
            </w:tcBorders>
            <w:shd w:val="clear" w:color="000000" w:fill="FFFFFF"/>
          </w:tcPr>
          <w:p w14:paraId="7C66E563" w14:textId="77777777" w:rsidR="00C300C7" w:rsidRPr="00A71203" w:rsidRDefault="00C300C7" w:rsidP="00D377FE">
            <w:pPr>
              <w:tabs>
                <w:tab w:val="left" w:pos="709"/>
              </w:tabs>
              <w:jc w:val="center"/>
              <w:rPr>
                <w:rFonts w:ascii="Times New Roman" w:hAnsi="Times New Roman"/>
                <w:b/>
                <w:bCs/>
                <w:color w:val="000000"/>
                <w:sz w:val="16"/>
                <w:szCs w:val="16"/>
                <w:lang w:val="ro-RO"/>
              </w:rPr>
            </w:pPr>
            <w:r w:rsidRPr="00A71203">
              <w:rPr>
                <w:rFonts w:ascii="Times New Roman" w:hAnsi="Times New Roman"/>
                <w:b/>
                <w:bCs/>
                <w:color w:val="000000"/>
                <w:sz w:val="16"/>
                <w:szCs w:val="16"/>
                <w:lang w:val="ro-RO"/>
              </w:rPr>
              <w:t>7</w:t>
            </w:r>
          </w:p>
        </w:tc>
        <w:tc>
          <w:tcPr>
            <w:tcW w:w="2154" w:type="dxa"/>
            <w:tcBorders>
              <w:top w:val="single" w:sz="4" w:space="0" w:color="auto"/>
              <w:left w:val="single" w:sz="4" w:space="0" w:color="auto"/>
              <w:bottom w:val="single" w:sz="4" w:space="0" w:color="auto"/>
              <w:right w:val="single" w:sz="4" w:space="0" w:color="auto"/>
            </w:tcBorders>
            <w:shd w:val="clear" w:color="000000" w:fill="FFFFFF"/>
          </w:tcPr>
          <w:p w14:paraId="127B0E83" w14:textId="77777777" w:rsidR="00C300C7" w:rsidRPr="00A71203" w:rsidRDefault="00C300C7" w:rsidP="00D377FE">
            <w:pPr>
              <w:tabs>
                <w:tab w:val="left" w:pos="709"/>
              </w:tabs>
              <w:jc w:val="center"/>
              <w:rPr>
                <w:rFonts w:ascii="Times New Roman" w:hAnsi="Times New Roman"/>
                <w:b/>
                <w:bCs/>
                <w:color w:val="000000"/>
                <w:sz w:val="16"/>
                <w:szCs w:val="16"/>
                <w:lang w:val="ro-RO"/>
              </w:rPr>
            </w:pPr>
            <w:r w:rsidRPr="00A71203">
              <w:rPr>
                <w:rFonts w:ascii="Times New Roman" w:hAnsi="Times New Roman"/>
                <w:b/>
                <w:bCs/>
                <w:color w:val="000000"/>
                <w:sz w:val="16"/>
                <w:szCs w:val="16"/>
                <w:lang w:val="ro-RO"/>
              </w:rPr>
              <w:t>8</w:t>
            </w:r>
          </w:p>
        </w:tc>
      </w:tr>
      <w:tr w:rsidR="00C300C7" w:rsidRPr="00A65D34" w14:paraId="6DBF715C" w14:textId="77777777" w:rsidTr="0038674F">
        <w:trPr>
          <w:trHeight w:val="300"/>
        </w:trPr>
        <w:tc>
          <w:tcPr>
            <w:tcW w:w="599" w:type="dxa"/>
            <w:tcBorders>
              <w:top w:val="nil"/>
              <w:left w:val="single" w:sz="4" w:space="0" w:color="auto"/>
              <w:bottom w:val="single" w:sz="4" w:space="0" w:color="auto"/>
              <w:right w:val="single" w:sz="4" w:space="0" w:color="auto"/>
            </w:tcBorders>
            <w:shd w:val="clear" w:color="auto" w:fill="auto"/>
          </w:tcPr>
          <w:p w14:paraId="13C455CB" w14:textId="77777777" w:rsidR="00C300C7" w:rsidRPr="00A71203" w:rsidRDefault="00C300C7" w:rsidP="00D377FE">
            <w:pPr>
              <w:tabs>
                <w:tab w:val="left" w:pos="709"/>
              </w:tabs>
              <w:jc w:val="center"/>
              <w:rPr>
                <w:rFonts w:ascii="Times New Roman" w:hAnsi="Times New Roman"/>
                <w:color w:val="000000"/>
                <w:sz w:val="16"/>
                <w:szCs w:val="16"/>
                <w:lang w:val="ro-RO"/>
              </w:rPr>
            </w:pPr>
            <w:r w:rsidRPr="00A71203">
              <w:rPr>
                <w:rFonts w:ascii="Times New Roman" w:hAnsi="Times New Roman"/>
                <w:color w:val="000000"/>
                <w:sz w:val="16"/>
                <w:szCs w:val="16"/>
                <w:lang w:val="ro-RO"/>
              </w:rPr>
              <w:t> </w:t>
            </w:r>
          </w:p>
        </w:tc>
        <w:tc>
          <w:tcPr>
            <w:tcW w:w="2221" w:type="dxa"/>
            <w:tcBorders>
              <w:top w:val="nil"/>
              <w:left w:val="nil"/>
              <w:bottom w:val="single" w:sz="4" w:space="0" w:color="auto"/>
              <w:right w:val="single" w:sz="4" w:space="0" w:color="auto"/>
            </w:tcBorders>
            <w:shd w:val="clear" w:color="auto" w:fill="auto"/>
          </w:tcPr>
          <w:p w14:paraId="6E1C1533" w14:textId="77777777" w:rsidR="00C300C7" w:rsidRPr="00A71203" w:rsidRDefault="00C300C7" w:rsidP="00D377FE">
            <w:pPr>
              <w:pStyle w:val="Footer"/>
              <w:suppressAutoHyphens/>
              <w:spacing w:afterLines="20" w:after="48"/>
              <w:ind w:right="-15"/>
              <w:jc w:val="center"/>
              <w:rPr>
                <w:rFonts w:ascii="Times New Roman" w:hAnsi="Times New Roman"/>
                <w:sz w:val="16"/>
                <w:szCs w:val="16"/>
                <w:lang w:val="ro-RO"/>
              </w:rPr>
            </w:pPr>
            <w:r w:rsidRPr="00A71203">
              <w:rPr>
                <w:rFonts w:ascii="Times New Roman" w:hAnsi="Times New Roman"/>
                <w:sz w:val="16"/>
                <w:szCs w:val="16"/>
                <w:lang w:val="ro-RO"/>
              </w:rPr>
              <w:t>Ex: echipament tehnic</w:t>
            </w:r>
          </w:p>
        </w:tc>
        <w:tc>
          <w:tcPr>
            <w:tcW w:w="1038" w:type="dxa"/>
            <w:tcBorders>
              <w:top w:val="nil"/>
              <w:left w:val="nil"/>
              <w:bottom w:val="single" w:sz="4" w:space="0" w:color="auto"/>
              <w:right w:val="single" w:sz="4" w:space="0" w:color="auto"/>
            </w:tcBorders>
          </w:tcPr>
          <w:p w14:paraId="4666382B" w14:textId="77777777" w:rsidR="00C300C7" w:rsidRPr="00A71203" w:rsidRDefault="00C300C7" w:rsidP="00D377FE">
            <w:pPr>
              <w:pStyle w:val="Footer"/>
              <w:suppressAutoHyphens/>
              <w:spacing w:afterLines="20" w:after="48"/>
              <w:ind w:right="-15"/>
              <w:jc w:val="center"/>
              <w:rPr>
                <w:rFonts w:ascii="Times New Roman" w:hAnsi="Times New Roman"/>
                <w:sz w:val="16"/>
                <w:szCs w:val="16"/>
                <w:lang w:val="ro-RO"/>
              </w:rPr>
            </w:pPr>
            <w:r w:rsidRPr="00A71203">
              <w:rPr>
                <w:rFonts w:ascii="Times New Roman" w:hAnsi="Times New Roman"/>
                <w:sz w:val="16"/>
                <w:szCs w:val="16"/>
                <w:lang w:val="ro-RO"/>
              </w:rPr>
              <w:t>Calculator</w:t>
            </w:r>
          </w:p>
        </w:tc>
        <w:tc>
          <w:tcPr>
            <w:tcW w:w="1129" w:type="dxa"/>
            <w:tcBorders>
              <w:top w:val="nil"/>
              <w:left w:val="single" w:sz="4" w:space="0" w:color="auto"/>
              <w:bottom w:val="single" w:sz="4" w:space="0" w:color="auto"/>
              <w:right w:val="single" w:sz="4" w:space="0" w:color="auto"/>
            </w:tcBorders>
            <w:shd w:val="clear" w:color="auto" w:fill="auto"/>
          </w:tcPr>
          <w:p w14:paraId="5A85A029" w14:textId="77777777" w:rsidR="00C300C7" w:rsidRPr="00A71203" w:rsidRDefault="00C300C7" w:rsidP="00D377FE">
            <w:pPr>
              <w:pStyle w:val="Footer"/>
              <w:suppressAutoHyphens/>
              <w:spacing w:afterLines="20" w:after="48"/>
              <w:ind w:right="-15"/>
              <w:jc w:val="center"/>
              <w:rPr>
                <w:rFonts w:ascii="Times New Roman" w:hAnsi="Times New Roman"/>
                <w:sz w:val="16"/>
                <w:szCs w:val="16"/>
                <w:lang w:val="ro-RO"/>
              </w:rPr>
            </w:pPr>
            <w:r w:rsidRPr="00A71203">
              <w:rPr>
                <w:rFonts w:ascii="Times New Roman" w:hAnsi="Times New Roman"/>
                <w:sz w:val="16"/>
                <w:szCs w:val="16"/>
                <w:lang w:val="ro-RO"/>
              </w:rPr>
              <w:t>5000 lei</w:t>
            </w:r>
          </w:p>
        </w:tc>
        <w:tc>
          <w:tcPr>
            <w:tcW w:w="1129" w:type="dxa"/>
            <w:tcBorders>
              <w:top w:val="nil"/>
              <w:left w:val="nil"/>
              <w:bottom w:val="single" w:sz="4" w:space="0" w:color="auto"/>
              <w:right w:val="single" w:sz="4" w:space="0" w:color="auto"/>
            </w:tcBorders>
          </w:tcPr>
          <w:p w14:paraId="535E3D3A" w14:textId="77777777" w:rsidR="00C300C7" w:rsidRPr="00A71203" w:rsidRDefault="00C300C7" w:rsidP="00D377FE">
            <w:pPr>
              <w:pStyle w:val="Footer"/>
              <w:suppressAutoHyphens/>
              <w:spacing w:afterLines="20" w:after="48"/>
              <w:ind w:right="-15"/>
              <w:jc w:val="center"/>
              <w:rPr>
                <w:rFonts w:ascii="Times New Roman" w:hAnsi="Times New Roman"/>
                <w:sz w:val="16"/>
                <w:szCs w:val="16"/>
                <w:lang w:val="ro-RO"/>
              </w:rPr>
            </w:pPr>
            <w:r w:rsidRPr="00A71203">
              <w:rPr>
                <w:rFonts w:ascii="Times New Roman" w:hAnsi="Times New Roman"/>
                <w:sz w:val="16"/>
                <w:szCs w:val="16"/>
                <w:lang w:val="ro-RO"/>
              </w:rPr>
              <w:t>5</w:t>
            </w:r>
          </w:p>
        </w:tc>
        <w:tc>
          <w:tcPr>
            <w:tcW w:w="1412" w:type="dxa"/>
            <w:tcBorders>
              <w:top w:val="nil"/>
              <w:left w:val="single" w:sz="4" w:space="0" w:color="auto"/>
              <w:bottom w:val="single" w:sz="4" w:space="0" w:color="auto"/>
              <w:right w:val="single" w:sz="4" w:space="0" w:color="auto"/>
            </w:tcBorders>
          </w:tcPr>
          <w:p w14:paraId="615FCF55" w14:textId="77777777" w:rsidR="00C300C7" w:rsidRPr="00A71203" w:rsidRDefault="00C300C7" w:rsidP="00D377FE">
            <w:pPr>
              <w:pStyle w:val="Footer"/>
              <w:suppressAutoHyphens/>
              <w:spacing w:afterLines="20" w:after="48"/>
              <w:ind w:right="-15"/>
              <w:jc w:val="center"/>
              <w:rPr>
                <w:rFonts w:ascii="Times New Roman" w:hAnsi="Times New Roman"/>
                <w:sz w:val="16"/>
                <w:szCs w:val="16"/>
                <w:lang w:val="ro-RO"/>
              </w:rPr>
            </w:pPr>
            <w:r w:rsidRPr="00A71203">
              <w:rPr>
                <w:rFonts w:ascii="Times New Roman" w:hAnsi="Times New Roman"/>
                <w:sz w:val="16"/>
                <w:szCs w:val="16"/>
                <w:lang w:val="ro-RO"/>
              </w:rPr>
              <w:t>12000 lei</w:t>
            </w:r>
          </w:p>
        </w:tc>
        <w:tc>
          <w:tcPr>
            <w:tcW w:w="1274" w:type="dxa"/>
            <w:tcBorders>
              <w:top w:val="nil"/>
              <w:left w:val="single" w:sz="4" w:space="0" w:color="auto"/>
              <w:bottom w:val="single" w:sz="4" w:space="0" w:color="auto"/>
              <w:right w:val="single" w:sz="4" w:space="0" w:color="auto"/>
            </w:tcBorders>
          </w:tcPr>
          <w:p w14:paraId="33A1D3FC" w14:textId="77777777" w:rsidR="00C300C7" w:rsidRPr="00A71203" w:rsidRDefault="00C300C7" w:rsidP="00D377FE">
            <w:pPr>
              <w:tabs>
                <w:tab w:val="left" w:pos="709"/>
              </w:tabs>
              <w:jc w:val="center"/>
              <w:rPr>
                <w:rFonts w:ascii="Times New Roman" w:hAnsi="Times New Roman"/>
                <w:color w:val="000000"/>
                <w:sz w:val="16"/>
                <w:szCs w:val="16"/>
                <w:lang w:val="ro-RO"/>
              </w:rPr>
            </w:pPr>
            <w:r w:rsidRPr="00A71203">
              <w:rPr>
                <w:rFonts w:ascii="Times New Roman" w:hAnsi="Times New Roman"/>
                <w:sz w:val="16"/>
                <w:szCs w:val="16"/>
                <w:lang w:val="ro-RO"/>
              </w:rPr>
              <w:t>13000 lei</w:t>
            </w:r>
          </w:p>
        </w:tc>
        <w:tc>
          <w:tcPr>
            <w:tcW w:w="2154" w:type="dxa"/>
            <w:tcBorders>
              <w:top w:val="nil"/>
              <w:left w:val="single" w:sz="4" w:space="0" w:color="auto"/>
              <w:bottom w:val="single" w:sz="4" w:space="0" w:color="auto"/>
              <w:right w:val="single" w:sz="4" w:space="0" w:color="auto"/>
            </w:tcBorders>
          </w:tcPr>
          <w:p w14:paraId="624E37CC" w14:textId="77777777" w:rsidR="00C300C7" w:rsidRPr="00A71203" w:rsidRDefault="00C300C7" w:rsidP="00D377FE">
            <w:pPr>
              <w:tabs>
                <w:tab w:val="left" w:pos="709"/>
              </w:tabs>
              <w:jc w:val="center"/>
              <w:rPr>
                <w:rFonts w:ascii="Times New Roman" w:hAnsi="Times New Roman"/>
                <w:color w:val="000000"/>
                <w:sz w:val="16"/>
                <w:szCs w:val="16"/>
                <w:lang w:val="ro-RO"/>
              </w:rPr>
            </w:pPr>
            <w:r w:rsidRPr="00A71203">
              <w:rPr>
                <w:rFonts w:ascii="Times New Roman" w:hAnsi="Times New Roman"/>
                <w:color w:val="000000"/>
                <w:sz w:val="16"/>
                <w:szCs w:val="16"/>
                <w:lang w:val="ro-RO"/>
              </w:rPr>
              <w:t>25000 lei</w:t>
            </w:r>
          </w:p>
        </w:tc>
      </w:tr>
      <w:tr w:rsidR="00C300C7" w:rsidRPr="00A65D34" w14:paraId="6ACC9455" w14:textId="77777777" w:rsidTr="0038674F">
        <w:trPr>
          <w:trHeight w:val="300"/>
        </w:trPr>
        <w:tc>
          <w:tcPr>
            <w:tcW w:w="599" w:type="dxa"/>
            <w:tcBorders>
              <w:top w:val="nil"/>
              <w:left w:val="single" w:sz="4" w:space="0" w:color="auto"/>
              <w:bottom w:val="single" w:sz="4" w:space="0" w:color="auto"/>
              <w:right w:val="single" w:sz="4" w:space="0" w:color="auto"/>
            </w:tcBorders>
            <w:shd w:val="clear" w:color="auto" w:fill="auto"/>
          </w:tcPr>
          <w:p w14:paraId="646CD7F9" w14:textId="77777777" w:rsidR="00C300C7" w:rsidRPr="00A71203" w:rsidRDefault="00C300C7" w:rsidP="00D377FE">
            <w:pPr>
              <w:tabs>
                <w:tab w:val="left" w:pos="709"/>
              </w:tabs>
              <w:jc w:val="center"/>
              <w:rPr>
                <w:rFonts w:ascii="Times New Roman" w:hAnsi="Times New Roman"/>
                <w:color w:val="000000"/>
                <w:sz w:val="16"/>
                <w:szCs w:val="16"/>
                <w:lang w:val="ro-RO"/>
              </w:rPr>
            </w:pPr>
            <w:r w:rsidRPr="00A71203">
              <w:rPr>
                <w:rFonts w:ascii="Times New Roman" w:hAnsi="Times New Roman"/>
                <w:color w:val="000000"/>
                <w:sz w:val="16"/>
                <w:szCs w:val="16"/>
                <w:lang w:val="ro-RO"/>
              </w:rPr>
              <w:t> </w:t>
            </w:r>
          </w:p>
        </w:tc>
        <w:tc>
          <w:tcPr>
            <w:tcW w:w="2221" w:type="dxa"/>
            <w:tcBorders>
              <w:top w:val="nil"/>
              <w:left w:val="nil"/>
              <w:bottom w:val="single" w:sz="4" w:space="0" w:color="auto"/>
              <w:right w:val="single" w:sz="4" w:space="0" w:color="auto"/>
            </w:tcBorders>
            <w:shd w:val="clear" w:color="auto" w:fill="auto"/>
          </w:tcPr>
          <w:p w14:paraId="3EA6478B" w14:textId="77777777" w:rsidR="00C300C7" w:rsidRPr="00A71203" w:rsidRDefault="00C300C7" w:rsidP="00D377FE">
            <w:pPr>
              <w:tabs>
                <w:tab w:val="left" w:pos="709"/>
              </w:tabs>
              <w:rPr>
                <w:rFonts w:ascii="Times New Roman" w:hAnsi="Times New Roman"/>
                <w:color w:val="000000"/>
                <w:sz w:val="16"/>
                <w:szCs w:val="16"/>
                <w:lang w:val="ro-RO"/>
              </w:rPr>
            </w:pPr>
            <w:r w:rsidRPr="00A71203">
              <w:rPr>
                <w:rFonts w:ascii="Times New Roman" w:hAnsi="Times New Roman"/>
                <w:color w:val="000000"/>
                <w:sz w:val="16"/>
                <w:szCs w:val="16"/>
                <w:lang w:val="ro-RO"/>
              </w:rPr>
              <w:t> </w:t>
            </w:r>
          </w:p>
        </w:tc>
        <w:tc>
          <w:tcPr>
            <w:tcW w:w="1038" w:type="dxa"/>
            <w:tcBorders>
              <w:top w:val="nil"/>
              <w:left w:val="nil"/>
              <w:bottom w:val="single" w:sz="4" w:space="0" w:color="auto"/>
              <w:right w:val="single" w:sz="4" w:space="0" w:color="auto"/>
            </w:tcBorders>
          </w:tcPr>
          <w:p w14:paraId="0C138268" w14:textId="77777777" w:rsidR="00C300C7" w:rsidRPr="00A71203" w:rsidRDefault="00C300C7" w:rsidP="00D377FE">
            <w:pPr>
              <w:tabs>
                <w:tab w:val="left" w:pos="709"/>
              </w:tabs>
              <w:rPr>
                <w:rFonts w:ascii="Times New Roman" w:hAnsi="Times New Roman"/>
                <w:color w:val="000000"/>
                <w:sz w:val="16"/>
                <w:szCs w:val="16"/>
                <w:lang w:val="ro-RO"/>
              </w:rPr>
            </w:pPr>
          </w:p>
        </w:tc>
        <w:tc>
          <w:tcPr>
            <w:tcW w:w="1129" w:type="dxa"/>
            <w:tcBorders>
              <w:top w:val="nil"/>
              <w:left w:val="single" w:sz="4" w:space="0" w:color="auto"/>
              <w:bottom w:val="single" w:sz="4" w:space="0" w:color="auto"/>
              <w:right w:val="single" w:sz="4" w:space="0" w:color="auto"/>
            </w:tcBorders>
            <w:shd w:val="clear" w:color="auto" w:fill="auto"/>
            <w:vAlign w:val="bottom"/>
          </w:tcPr>
          <w:p w14:paraId="637E7A44" w14:textId="77777777" w:rsidR="00C300C7" w:rsidRPr="00A71203" w:rsidRDefault="00C300C7" w:rsidP="00D377FE">
            <w:pPr>
              <w:tabs>
                <w:tab w:val="left" w:pos="709"/>
              </w:tabs>
              <w:rPr>
                <w:rFonts w:ascii="Times New Roman" w:hAnsi="Times New Roman"/>
                <w:color w:val="000000"/>
                <w:sz w:val="16"/>
                <w:szCs w:val="16"/>
                <w:lang w:val="ro-RO"/>
              </w:rPr>
            </w:pPr>
            <w:r w:rsidRPr="00A71203">
              <w:rPr>
                <w:rFonts w:ascii="Times New Roman" w:hAnsi="Times New Roman"/>
                <w:color w:val="000000"/>
                <w:sz w:val="16"/>
                <w:szCs w:val="16"/>
                <w:lang w:val="ro-RO"/>
              </w:rPr>
              <w:t> </w:t>
            </w:r>
          </w:p>
        </w:tc>
        <w:tc>
          <w:tcPr>
            <w:tcW w:w="1129" w:type="dxa"/>
            <w:tcBorders>
              <w:top w:val="nil"/>
              <w:left w:val="nil"/>
              <w:bottom w:val="single" w:sz="4" w:space="0" w:color="auto"/>
              <w:right w:val="single" w:sz="4" w:space="0" w:color="auto"/>
            </w:tcBorders>
          </w:tcPr>
          <w:p w14:paraId="06255C2C" w14:textId="77777777" w:rsidR="00C300C7" w:rsidRPr="00A71203" w:rsidRDefault="00C300C7" w:rsidP="00D377FE">
            <w:pPr>
              <w:tabs>
                <w:tab w:val="left" w:pos="709"/>
              </w:tabs>
              <w:rPr>
                <w:rFonts w:ascii="Times New Roman" w:hAnsi="Times New Roman"/>
                <w:color w:val="000000"/>
                <w:sz w:val="16"/>
                <w:szCs w:val="16"/>
                <w:lang w:val="ro-RO"/>
              </w:rPr>
            </w:pPr>
          </w:p>
        </w:tc>
        <w:tc>
          <w:tcPr>
            <w:tcW w:w="1412" w:type="dxa"/>
            <w:tcBorders>
              <w:top w:val="nil"/>
              <w:left w:val="single" w:sz="4" w:space="0" w:color="auto"/>
              <w:bottom w:val="single" w:sz="4" w:space="0" w:color="auto"/>
              <w:right w:val="single" w:sz="4" w:space="0" w:color="auto"/>
            </w:tcBorders>
          </w:tcPr>
          <w:p w14:paraId="624DB2D0" w14:textId="77777777" w:rsidR="00C300C7" w:rsidRPr="00A71203" w:rsidRDefault="00C300C7" w:rsidP="00D377FE">
            <w:pPr>
              <w:tabs>
                <w:tab w:val="left" w:pos="709"/>
              </w:tabs>
              <w:rPr>
                <w:rFonts w:ascii="Times New Roman" w:hAnsi="Times New Roman"/>
                <w:color w:val="000000"/>
                <w:sz w:val="16"/>
                <w:szCs w:val="16"/>
                <w:lang w:val="ro-RO"/>
              </w:rPr>
            </w:pPr>
          </w:p>
        </w:tc>
        <w:tc>
          <w:tcPr>
            <w:tcW w:w="1274" w:type="dxa"/>
            <w:tcBorders>
              <w:top w:val="nil"/>
              <w:left w:val="single" w:sz="4" w:space="0" w:color="auto"/>
              <w:bottom w:val="single" w:sz="4" w:space="0" w:color="auto"/>
              <w:right w:val="single" w:sz="4" w:space="0" w:color="auto"/>
            </w:tcBorders>
          </w:tcPr>
          <w:p w14:paraId="59D1C38E" w14:textId="77777777" w:rsidR="00C300C7" w:rsidRPr="00A71203" w:rsidRDefault="00C300C7" w:rsidP="00D377FE">
            <w:pPr>
              <w:tabs>
                <w:tab w:val="left" w:pos="709"/>
              </w:tabs>
              <w:rPr>
                <w:rFonts w:ascii="Times New Roman" w:hAnsi="Times New Roman"/>
                <w:color w:val="000000"/>
                <w:sz w:val="16"/>
                <w:szCs w:val="16"/>
                <w:lang w:val="ro-RO"/>
              </w:rPr>
            </w:pPr>
          </w:p>
        </w:tc>
        <w:tc>
          <w:tcPr>
            <w:tcW w:w="2154" w:type="dxa"/>
            <w:tcBorders>
              <w:top w:val="nil"/>
              <w:left w:val="single" w:sz="4" w:space="0" w:color="auto"/>
              <w:bottom w:val="single" w:sz="4" w:space="0" w:color="auto"/>
              <w:right w:val="single" w:sz="4" w:space="0" w:color="auto"/>
            </w:tcBorders>
          </w:tcPr>
          <w:p w14:paraId="5F48114D" w14:textId="77777777" w:rsidR="00C300C7" w:rsidRPr="00A71203" w:rsidRDefault="00C300C7" w:rsidP="00D377FE">
            <w:pPr>
              <w:tabs>
                <w:tab w:val="left" w:pos="709"/>
              </w:tabs>
              <w:rPr>
                <w:rFonts w:ascii="Times New Roman" w:hAnsi="Times New Roman"/>
                <w:color w:val="000000"/>
                <w:sz w:val="16"/>
                <w:szCs w:val="16"/>
                <w:lang w:val="ro-RO"/>
              </w:rPr>
            </w:pPr>
          </w:p>
        </w:tc>
      </w:tr>
      <w:tr w:rsidR="00C300C7" w:rsidRPr="00A65D34" w14:paraId="596A113F" w14:textId="77777777" w:rsidTr="0038674F">
        <w:trPr>
          <w:trHeight w:val="300"/>
        </w:trPr>
        <w:tc>
          <w:tcPr>
            <w:tcW w:w="599" w:type="dxa"/>
            <w:tcBorders>
              <w:top w:val="nil"/>
              <w:left w:val="single" w:sz="4" w:space="0" w:color="auto"/>
              <w:bottom w:val="single" w:sz="4" w:space="0" w:color="auto"/>
              <w:right w:val="single" w:sz="4" w:space="0" w:color="auto"/>
            </w:tcBorders>
            <w:shd w:val="clear" w:color="auto" w:fill="auto"/>
          </w:tcPr>
          <w:p w14:paraId="45636728" w14:textId="77777777" w:rsidR="00C300C7" w:rsidRPr="00A71203" w:rsidRDefault="00C300C7" w:rsidP="00D377FE">
            <w:pPr>
              <w:tabs>
                <w:tab w:val="left" w:pos="709"/>
              </w:tabs>
              <w:jc w:val="center"/>
              <w:rPr>
                <w:rFonts w:ascii="Times New Roman" w:hAnsi="Times New Roman"/>
                <w:color w:val="000000"/>
                <w:sz w:val="16"/>
                <w:szCs w:val="16"/>
                <w:lang w:val="ro-RO"/>
              </w:rPr>
            </w:pPr>
            <w:r w:rsidRPr="00A71203">
              <w:rPr>
                <w:rFonts w:ascii="Times New Roman" w:hAnsi="Times New Roman"/>
                <w:color w:val="000000"/>
                <w:sz w:val="16"/>
                <w:szCs w:val="16"/>
                <w:lang w:val="ro-RO"/>
              </w:rPr>
              <w:t> </w:t>
            </w:r>
          </w:p>
        </w:tc>
        <w:tc>
          <w:tcPr>
            <w:tcW w:w="2221" w:type="dxa"/>
            <w:tcBorders>
              <w:top w:val="nil"/>
              <w:left w:val="nil"/>
              <w:bottom w:val="single" w:sz="4" w:space="0" w:color="auto"/>
              <w:right w:val="single" w:sz="4" w:space="0" w:color="auto"/>
            </w:tcBorders>
            <w:shd w:val="clear" w:color="auto" w:fill="auto"/>
          </w:tcPr>
          <w:p w14:paraId="11794120" w14:textId="77777777" w:rsidR="00C300C7" w:rsidRPr="00A71203" w:rsidRDefault="00C300C7" w:rsidP="00D377FE">
            <w:pPr>
              <w:tabs>
                <w:tab w:val="left" w:pos="709"/>
              </w:tabs>
              <w:rPr>
                <w:rFonts w:ascii="Times New Roman" w:hAnsi="Times New Roman"/>
                <w:color w:val="000000"/>
                <w:sz w:val="16"/>
                <w:szCs w:val="16"/>
                <w:lang w:val="ro-RO"/>
              </w:rPr>
            </w:pPr>
          </w:p>
        </w:tc>
        <w:tc>
          <w:tcPr>
            <w:tcW w:w="1038" w:type="dxa"/>
            <w:tcBorders>
              <w:top w:val="nil"/>
              <w:left w:val="nil"/>
              <w:bottom w:val="single" w:sz="4" w:space="0" w:color="auto"/>
              <w:right w:val="single" w:sz="4" w:space="0" w:color="auto"/>
            </w:tcBorders>
          </w:tcPr>
          <w:p w14:paraId="73C4290F" w14:textId="77777777" w:rsidR="00C300C7" w:rsidRPr="00A71203" w:rsidRDefault="00C300C7" w:rsidP="00D377FE">
            <w:pPr>
              <w:tabs>
                <w:tab w:val="left" w:pos="709"/>
              </w:tabs>
              <w:rPr>
                <w:rFonts w:ascii="Times New Roman" w:hAnsi="Times New Roman"/>
                <w:color w:val="000000"/>
                <w:sz w:val="16"/>
                <w:szCs w:val="16"/>
                <w:lang w:val="ro-RO"/>
              </w:rPr>
            </w:pPr>
          </w:p>
        </w:tc>
        <w:tc>
          <w:tcPr>
            <w:tcW w:w="1129" w:type="dxa"/>
            <w:tcBorders>
              <w:top w:val="nil"/>
              <w:left w:val="single" w:sz="4" w:space="0" w:color="auto"/>
              <w:bottom w:val="single" w:sz="4" w:space="0" w:color="auto"/>
              <w:right w:val="single" w:sz="4" w:space="0" w:color="auto"/>
            </w:tcBorders>
            <w:shd w:val="clear" w:color="auto" w:fill="auto"/>
            <w:vAlign w:val="bottom"/>
          </w:tcPr>
          <w:p w14:paraId="47682CBE" w14:textId="77777777" w:rsidR="00C300C7" w:rsidRPr="00A71203" w:rsidRDefault="00C300C7" w:rsidP="00D377FE">
            <w:pPr>
              <w:tabs>
                <w:tab w:val="left" w:pos="709"/>
              </w:tabs>
              <w:rPr>
                <w:rFonts w:ascii="Times New Roman" w:hAnsi="Times New Roman"/>
                <w:color w:val="000000"/>
                <w:sz w:val="16"/>
                <w:szCs w:val="16"/>
                <w:lang w:val="ro-RO"/>
              </w:rPr>
            </w:pPr>
            <w:r w:rsidRPr="00A71203">
              <w:rPr>
                <w:rFonts w:ascii="Times New Roman" w:hAnsi="Times New Roman"/>
                <w:color w:val="000000"/>
                <w:sz w:val="16"/>
                <w:szCs w:val="16"/>
                <w:lang w:val="ro-RO"/>
              </w:rPr>
              <w:t> </w:t>
            </w:r>
          </w:p>
        </w:tc>
        <w:tc>
          <w:tcPr>
            <w:tcW w:w="1129" w:type="dxa"/>
            <w:tcBorders>
              <w:top w:val="nil"/>
              <w:left w:val="nil"/>
              <w:bottom w:val="single" w:sz="4" w:space="0" w:color="auto"/>
              <w:right w:val="single" w:sz="4" w:space="0" w:color="auto"/>
            </w:tcBorders>
          </w:tcPr>
          <w:p w14:paraId="02895E74" w14:textId="77777777" w:rsidR="00C300C7" w:rsidRPr="00A71203" w:rsidRDefault="00C300C7" w:rsidP="00D377FE">
            <w:pPr>
              <w:tabs>
                <w:tab w:val="left" w:pos="709"/>
              </w:tabs>
              <w:rPr>
                <w:rFonts w:ascii="Times New Roman" w:hAnsi="Times New Roman"/>
                <w:color w:val="000000"/>
                <w:sz w:val="16"/>
                <w:szCs w:val="16"/>
                <w:lang w:val="ro-RO"/>
              </w:rPr>
            </w:pPr>
          </w:p>
        </w:tc>
        <w:tc>
          <w:tcPr>
            <w:tcW w:w="1412" w:type="dxa"/>
            <w:tcBorders>
              <w:top w:val="nil"/>
              <w:left w:val="single" w:sz="4" w:space="0" w:color="auto"/>
              <w:bottom w:val="single" w:sz="4" w:space="0" w:color="auto"/>
              <w:right w:val="single" w:sz="4" w:space="0" w:color="auto"/>
            </w:tcBorders>
          </w:tcPr>
          <w:p w14:paraId="6AF92B0E" w14:textId="77777777" w:rsidR="00C300C7" w:rsidRPr="00A71203" w:rsidRDefault="00C300C7" w:rsidP="00D377FE">
            <w:pPr>
              <w:tabs>
                <w:tab w:val="left" w:pos="709"/>
              </w:tabs>
              <w:rPr>
                <w:rFonts w:ascii="Times New Roman" w:hAnsi="Times New Roman"/>
                <w:color w:val="000000"/>
                <w:sz w:val="16"/>
                <w:szCs w:val="16"/>
                <w:lang w:val="ro-RO"/>
              </w:rPr>
            </w:pPr>
          </w:p>
        </w:tc>
        <w:tc>
          <w:tcPr>
            <w:tcW w:w="1274" w:type="dxa"/>
            <w:tcBorders>
              <w:top w:val="nil"/>
              <w:left w:val="single" w:sz="4" w:space="0" w:color="auto"/>
              <w:bottom w:val="single" w:sz="4" w:space="0" w:color="auto"/>
              <w:right w:val="single" w:sz="4" w:space="0" w:color="auto"/>
            </w:tcBorders>
          </w:tcPr>
          <w:p w14:paraId="73F5AAA7" w14:textId="77777777" w:rsidR="00C300C7" w:rsidRPr="00A71203" w:rsidRDefault="00C300C7" w:rsidP="00D377FE">
            <w:pPr>
              <w:tabs>
                <w:tab w:val="left" w:pos="709"/>
              </w:tabs>
              <w:rPr>
                <w:rFonts w:ascii="Times New Roman" w:hAnsi="Times New Roman"/>
                <w:color w:val="000000"/>
                <w:sz w:val="16"/>
                <w:szCs w:val="16"/>
                <w:lang w:val="ro-RO"/>
              </w:rPr>
            </w:pPr>
          </w:p>
        </w:tc>
        <w:tc>
          <w:tcPr>
            <w:tcW w:w="2154" w:type="dxa"/>
            <w:tcBorders>
              <w:top w:val="nil"/>
              <w:left w:val="single" w:sz="4" w:space="0" w:color="auto"/>
              <w:bottom w:val="single" w:sz="4" w:space="0" w:color="auto"/>
              <w:right w:val="single" w:sz="4" w:space="0" w:color="auto"/>
            </w:tcBorders>
          </w:tcPr>
          <w:p w14:paraId="32A0AF19" w14:textId="77777777" w:rsidR="00C300C7" w:rsidRPr="00A71203" w:rsidRDefault="00C300C7" w:rsidP="00D377FE">
            <w:pPr>
              <w:tabs>
                <w:tab w:val="left" w:pos="709"/>
              </w:tabs>
              <w:rPr>
                <w:rFonts w:ascii="Times New Roman" w:hAnsi="Times New Roman"/>
                <w:color w:val="000000"/>
                <w:sz w:val="16"/>
                <w:szCs w:val="16"/>
                <w:lang w:val="ro-RO"/>
              </w:rPr>
            </w:pPr>
          </w:p>
        </w:tc>
      </w:tr>
      <w:tr w:rsidR="00C300C7" w:rsidRPr="00426CA7" w14:paraId="63858DAA" w14:textId="77777777" w:rsidTr="0038674F">
        <w:trPr>
          <w:trHeight w:val="300"/>
        </w:trPr>
        <w:tc>
          <w:tcPr>
            <w:tcW w:w="599" w:type="dxa"/>
            <w:tcBorders>
              <w:top w:val="nil"/>
              <w:left w:val="single" w:sz="4" w:space="0" w:color="auto"/>
              <w:bottom w:val="single" w:sz="4" w:space="0" w:color="auto"/>
              <w:right w:val="single" w:sz="4" w:space="0" w:color="auto"/>
            </w:tcBorders>
            <w:shd w:val="clear" w:color="auto" w:fill="auto"/>
          </w:tcPr>
          <w:p w14:paraId="55247C72" w14:textId="77777777" w:rsidR="00C300C7" w:rsidRPr="00A71203" w:rsidRDefault="00C300C7" w:rsidP="00D377FE">
            <w:pPr>
              <w:tabs>
                <w:tab w:val="left" w:pos="709"/>
              </w:tabs>
              <w:jc w:val="center"/>
              <w:rPr>
                <w:rFonts w:ascii="Times New Roman" w:hAnsi="Times New Roman"/>
                <w:color w:val="000000"/>
                <w:sz w:val="16"/>
                <w:szCs w:val="16"/>
                <w:lang w:val="ro-RO"/>
              </w:rPr>
            </w:pPr>
            <w:r w:rsidRPr="00A71203">
              <w:rPr>
                <w:rFonts w:ascii="Times New Roman" w:hAnsi="Times New Roman"/>
                <w:color w:val="000000"/>
                <w:sz w:val="16"/>
                <w:szCs w:val="16"/>
                <w:lang w:val="ro-RO"/>
              </w:rPr>
              <w:t> </w:t>
            </w:r>
          </w:p>
        </w:tc>
        <w:tc>
          <w:tcPr>
            <w:tcW w:w="2221" w:type="dxa"/>
            <w:tcBorders>
              <w:top w:val="nil"/>
              <w:left w:val="nil"/>
              <w:bottom w:val="single" w:sz="4" w:space="0" w:color="auto"/>
              <w:right w:val="single" w:sz="4" w:space="0" w:color="auto"/>
            </w:tcBorders>
            <w:shd w:val="clear" w:color="auto" w:fill="auto"/>
          </w:tcPr>
          <w:p w14:paraId="73C70417" w14:textId="77777777" w:rsidR="00C300C7" w:rsidRPr="00A71203" w:rsidRDefault="00C300C7" w:rsidP="00D377FE">
            <w:pPr>
              <w:tabs>
                <w:tab w:val="left" w:pos="709"/>
              </w:tabs>
              <w:rPr>
                <w:rFonts w:ascii="Times New Roman" w:hAnsi="Times New Roman"/>
                <w:color w:val="000000"/>
                <w:sz w:val="16"/>
                <w:szCs w:val="16"/>
                <w:lang w:val="ro-RO"/>
              </w:rPr>
            </w:pPr>
            <w:r w:rsidRPr="00A71203">
              <w:rPr>
                <w:rFonts w:ascii="Times New Roman" w:hAnsi="Times New Roman"/>
                <w:color w:val="000000"/>
                <w:sz w:val="16"/>
                <w:szCs w:val="16"/>
                <w:lang w:val="ro-RO"/>
              </w:rPr>
              <w:t> </w:t>
            </w:r>
            <w:r>
              <w:rPr>
                <w:rFonts w:ascii="Times New Roman" w:hAnsi="Times New Roman"/>
                <w:color w:val="000000"/>
                <w:sz w:val="16"/>
                <w:szCs w:val="16"/>
                <w:lang w:val="ro-RO"/>
              </w:rPr>
              <w:t>Cheltuieli imprevizibile (ex. telefonie, transport, comision bancar ș.a.)</w:t>
            </w:r>
          </w:p>
        </w:tc>
        <w:tc>
          <w:tcPr>
            <w:tcW w:w="1038" w:type="dxa"/>
            <w:tcBorders>
              <w:top w:val="nil"/>
              <w:left w:val="nil"/>
              <w:bottom w:val="single" w:sz="4" w:space="0" w:color="auto"/>
              <w:right w:val="single" w:sz="4" w:space="0" w:color="auto"/>
            </w:tcBorders>
          </w:tcPr>
          <w:p w14:paraId="34F4EF07" w14:textId="77777777" w:rsidR="00C300C7" w:rsidRPr="00A71203" w:rsidRDefault="00C300C7" w:rsidP="00D377FE">
            <w:pPr>
              <w:tabs>
                <w:tab w:val="left" w:pos="709"/>
              </w:tabs>
              <w:rPr>
                <w:rFonts w:ascii="Times New Roman" w:hAnsi="Times New Roman"/>
                <w:color w:val="000000"/>
                <w:sz w:val="16"/>
                <w:szCs w:val="16"/>
                <w:lang w:val="ro-RO"/>
              </w:rPr>
            </w:pPr>
          </w:p>
        </w:tc>
        <w:tc>
          <w:tcPr>
            <w:tcW w:w="1129" w:type="dxa"/>
            <w:tcBorders>
              <w:top w:val="nil"/>
              <w:left w:val="single" w:sz="4" w:space="0" w:color="auto"/>
              <w:bottom w:val="single" w:sz="4" w:space="0" w:color="auto"/>
              <w:right w:val="single" w:sz="4" w:space="0" w:color="auto"/>
            </w:tcBorders>
            <w:shd w:val="clear" w:color="auto" w:fill="auto"/>
            <w:vAlign w:val="bottom"/>
          </w:tcPr>
          <w:p w14:paraId="33829F02" w14:textId="77777777" w:rsidR="00C300C7" w:rsidRPr="00A71203" w:rsidRDefault="00C300C7" w:rsidP="00D377FE">
            <w:pPr>
              <w:tabs>
                <w:tab w:val="left" w:pos="709"/>
              </w:tabs>
              <w:rPr>
                <w:rFonts w:ascii="Times New Roman" w:hAnsi="Times New Roman"/>
                <w:color w:val="000000"/>
                <w:sz w:val="16"/>
                <w:szCs w:val="16"/>
                <w:lang w:val="ro-RO"/>
              </w:rPr>
            </w:pPr>
            <w:r w:rsidRPr="00A71203">
              <w:rPr>
                <w:rFonts w:ascii="Times New Roman" w:hAnsi="Times New Roman"/>
                <w:color w:val="000000"/>
                <w:sz w:val="16"/>
                <w:szCs w:val="16"/>
                <w:lang w:val="ro-RO"/>
              </w:rPr>
              <w:t> </w:t>
            </w:r>
          </w:p>
        </w:tc>
        <w:tc>
          <w:tcPr>
            <w:tcW w:w="1129" w:type="dxa"/>
            <w:tcBorders>
              <w:top w:val="nil"/>
              <w:left w:val="nil"/>
              <w:bottom w:val="single" w:sz="4" w:space="0" w:color="auto"/>
              <w:right w:val="single" w:sz="4" w:space="0" w:color="auto"/>
            </w:tcBorders>
          </w:tcPr>
          <w:p w14:paraId="351AE3CC" w14:textId="77777777" w:rsidR="00C300C7" w:rsidRPr="00A71203" w:rsidRDefault="00C300C7" w:rsidP="00D377FE">
            <w:pPr>
              <w:tabs>
                <w:tab w:val="left" w:pos="709"/>
              </w:tabs>
              <w:rPr>
                <w:rFonts w:ascii="Times New Roman" w:hAnsi="Times New Roman"/>
                <w:color w:val="000000"/>
                <w:sz w:val="16"/>
                <w:szCs w:val="16"/>
                <w:lang w:val="ro-RO"/>
              </w:rPr>
            </w:pPr>
          </w:p>
        </w:tc>
        <w:tc>
          <w:tcPr>
            <w:tcW w:w="1412" w:type="dxa"/>
            <w:tcBorders>
              <w:top w:val="nil"/>
              <w:left w:val="single" w:sz="4" w:space="0" w:color="auto"/>
              <w:bottom w:val="single" w:sz="4" w:space="0" w:color="auto"/>
              <w:right w:val="single" w:sz="4" w:space="0" w:color="auto"/>
            </w:tcBorders>
          </w:tcPr>
          <w:p w14:paraId="63A1DB4E" w14:textId="77777777" w:rsidR="00C300C7" w:rsidRPr="00A71203" w:rsidRDefault="00C300C7" w:rsidP="00D377FE">
            <w:pPr>
              <w:tabs>
                <w:tab w:val="left" w:pos="709"/>
              </w:tabs>
              <w:rPr>
                <w:rFonts w:ascii="Times New Roman" w:hAnsi="Times New Roman"/>
                <w:color w:val="000000"/>
                <w:sz w:val="16"/>
                <w:szCs w:val="16"/>
                <w:lang w:val="ro-RO"/>
              </w:rPr>
            </w:pPr>
          </w:p>
        </w:tc>
        <w:tc>
          <w:tcPr>
            <w:tcW w:w="1274" w:type="dxa"/>
            <w:tcBorders>
              <w:top w:val="nil"/>
              <w:left w:val="single" w:sz="4" w:space="0" w:color="auto"/>
              <w:bottom w:val="single" w:sz="4" w:space="0" w:color="auto"/>
              <w:right w:val="single" w:sz="4" w:space="0" w:color="auto"/>
            </w:tcBorders>
          </w:tcPr>
          <w:p w14:paraId="53672324" w14:textId="77777777" w:rsidR="00C300C7" w:rsidRPr="00A71203" w:rsidRDefault="00C300C7" w:rsidP="00D377FE">
            <w:pPr>
              <w:tabs>
                <w:tab w:val="left" w:pos="709"/>
              </w:tabs>
              <w:rPr>
                <w:rFonts w:ascii="Times New Roman" w:hAnsi="Times New Roman"/>
                <w:color w:val="000000"/>
                <w:sz w:val="16"/>
                <w:szCs w:val="16"/>
                <w:lang w:val="ro-RO"/>
              </w:rPr>
            </w:pPr>
          </w:p>
        </w:tc>
        <w:tc>
          <w:tcPr>
            <w:tcW w:w="2154" w:type="dxa"/>
            <w:tcBorders>
              <w:top w:val="nil"/>
              <w:left w:val="single" w:sz="4" w:space="0" w:color="auto"/>
              <w:bottom w:val="single" w:sz="4" w:space="0" w:color="auto"/>
              <w:right w:val="single" w:sz="4" w:space="0" w:color="auto"/>
            </w:tcBorders>
          </w:tcPr>
          <w:p w14:paraId="36BBF3D2" w14:textId="77777777" w:rsidR="00C300C7" w:rsidRPr="00A71203" w:rsidRDefault="00C300C7" w:rsidP="00D377FE">
            <w:pPr>
              <w:tabs>
                <w:tab w:val="left" w:pos="709"/>
              </w:tabs>
              <w:rPr>
                <w:rFonts w:ascii="Times New Roman" w:hAnsi="Times New Roman"/>
                <w:color w:val="000000"/>
                <w:sz w:val="16"/>
                <w:szCs w:val="16"/>
                <w:lang w:val="ro-RO"/>
              </w:rPr>
            </w:pPr>
          </w:p>
        </w:tc>
      </w:tr>
      <w:tr w:rsidR="00C300C7" w:rsidRPr="00B81E46" w14:paraId="71021238" w14:textId="77777777" w:rsidTr="0038674F">
        <w:trPr>
          <w:trHeight w:val="300"/>
        </w:trPr>
        <w:tc>
          <w:tcPr>
            <w:tcW w:w="599" w:type="dxa"/>
            <w:tcBorders>
              <w:top w:val="nil"/>
              <w:left w:val="single" w:sz="4" w:space="0" w:color="auto"/>
              <w:bottom w:val="single" w:sz="4" w:space="0" w:color="auto"/>
              <w:right w:val="single" w:sz="4" w:space="0" w:color="auto"/>
            </w:tcBorders>
            <w:shd w:val="clear" w:color="auto" w:fill="auto"/>
          </w:tcPr>
          <w:p w14:paraId="15988C73" w14:textId="77777777" w:rsidR="00C300C7" w:rsidRPr="00A71203" w:rsidRDefault="00C300C7" w:rsidP="00D377FE">
            <w:pPr>
              <w:tabs>
                <w:tab w:val="left" w:pos="709"/>
              </w:tabs>
              <w:jc w:val="center"/>
              <w:rPr>
                <w:rFonts w:ascii="Times New Roman" w:hAnsi="Times New Roman"/>
                <w:color w:val="000000"/>
                <w:sz w:val="16"/>
                <w:szCs w:val="16"/>
                <w:lang w:val="ro-RO"/>
              </w:rPr>
            </w:pPr>
          </w:p>
        </w:tc>
        <w:tc>
          <w:tcPr>
            <w:tcW w:w="10357" w:type="dxa"/>
            <w:gridSpan w:val="7"/>
            <w:tcBorders>
              <w:top w:val="nil"/>
              <w:left w:val="nil"/>
              <w:bottom w:val="single" w:sz="4" w:space="0" w:color="auto"/>
              <w:right w:val="single" w:sz="4" w:space="0" w:color="auto"/>
            </w:tcBorders>
            <w:shd w:val="clear" w:color="auto" w:fill="auto"/>
          </w:tcPr>
          <w:p w14:paraId="1850DB84" w14:textId="77777777" w:rsidR="00C300C7" w:rsidRPr="00A71203" w:rsidRDefault="00C300C7" w:rsidP="00D377FE">
            <w:pPr>
              <w:tabs>
                <w:tab w:val="left" w:pos="709"/>
              </w:tabs>
              <w:rPr>
                <w:rFonts w:ascii="Times New Roman" w:hAnsi="Times New Roman"/>
                <w:color w:val="000000"/>
                <w:sz w:val="16"/>
                <w:szCs w:val="16"/>
                <w:lang w:val="ro-RO"/>
              </w:rPr>
            </w:pPr>
            <w:r>
              <w:rPr>
                <w:rFonts w:ascii="Times New Roman" w:hAnsi="Times New Roman"/>
                <w:color w:val="000000"/>
                <w:sz w:val="16"/>
                <w:szCs w:val="16"/>
                <w:lang w:val="ro-RO"/>
              </w:rPr>
              <w:t>ALTE SURSE DE FINANȚARE A PROIECTULUI (DACĂ EXISTĂ)</w:t>
            </w:r>
          </w:p>
        </w:tc>
      </w:tr>
      <w:tr w:rsidR="00C300C7" w:rsidRPr="00B81E46" w14:paraId="7807F354" w14:textId="77777777" w:rsidTr="0038674F">
        <w:trPr>
          <w:trHeight w:val="300"/>
        </w:trPr>
        <w:tc>
          <w:tcPr>
            <w:tcW w:w="599" w:type="dxa"/>
            <w:tcBorders>
              <w:top w:val="nil"/>
              <w:left w:val="single" w:sz="4" w:space="0" w:color="auto"/>
              <w:bottom w:val="single" w:sz="4" w:space="0" w:color="auto"/>
              <w:right w:val="single" w:sz="4" w:space="0" w:color="auto"/>
            </w:tcBorders>
            <w:shd w:val="clear" w:color="auto" w:fill="auto"/>
          </w:tcPr>
          <w:p w14:paraId="7781E22E" w14:textId="77777777" w:rsidR="00C300C7" w:rsidRPr="00430C05" w:rsidRDefault="00C300C7" w:rsidP="00D377FE">
            <w:pPr>
              <w:tabs>
                <w:tab w:val="left" w:pos="709"/>
              </w:tabs>
              <w:jc w:val="center"/>
              <w:rPr>
                <w:rFonts w:ascii="Times New Roman" w:hAnsi="Times New Roman"/>
                <w:color w:val="000000"/>
                <w:sz w:val="16"/>
                <w:szCs w:val="16"/>
                <w:lang w:val="es-ES"/>
              </w:rPr>
            </w:pPr>
          </w:p>
        </w:tc>
        <w:tc>
          <w:tcPr>
            <w:tcW w:w="2221" w:type="dxa"/>
            <w:tcBorders>
              <w:top w:val="nil"/>
              <w:left w:val="nil"/>
              <w:bottom w:val="single" w:sz="4" w:space="0" w:color="auto"/>
              <w:right w:val="single" w:sz="4" w:space="0" w:color="auto"/>
            </w:tcBorders>
            <w:shd w:val="clear" w:color="auto" w:fill="auto"/>
          </w:tcPr>
          <w:p w14:paraId="4CCEF805" w14:textId="77777777" w:rsidR="00C300C7" w:rsidRDefault="00C300C7" w:rsidP="00D377FE">
            <w:pPr>
              <w:tabs>
                <w:tab w:val="left" w:pos="709"/>
              </w:tabs>
              <w:rPr>
                <w:rFonts w:ascii="Times New Roman" w:hAnsi="Times New Roman"/>
                <w:color w:val="000000"/>
                <w:sz w:val="16"/>
                <w:szCs w:val="16"/>
                <w:lang w:val="ro-RO"/>
              </w:rPr>
            </w:pPr>
          </w:p>
        </w:tc>
        <w:tc>
          <w:tcPr>
            <w:tcW w:w="1038" w:type="dxa"/>
            <w:tcBorders>
              <w:top w:val="nil"/>
              <w:left w:val="nil"/>
              <w:bottom w:val="single" w:sz="4" w:space="0" w:color="auto"/>
              <w:right w:val="single" w:sz="4" w:space="0" w:color="auto"/>
            </w:tcBorders>
          </w:tcPr>
          <w:p w14:paraId="3B0DB4A7" w14:textId="77777777" w:rsidR="00C300C7" w:rsidRPr="00A71203" w:rsidRDefault="00C300C7" w:rsidP="00D377FE">
            <w:pPr>
              <w:tabs>
                <w:tab w:val="left" w:pos="709"/>
              </w:tabs>
              <w:rPr>
                <w:rFonts w:ascii="Times New Roman" w:hAnsi="Times New Roman"/>
                <w:color w:val="000000"/>
                <w:sz w:val="16"/>
                <w:szCs w:val="16"/>
                <w:lang w:val="ro-RO"/>
              </w:rPr>
            </w:pPr>
          </w:p>
        </w:tc>
        <w:tc>
          <w:tcPr>
            <w:tcW w:w="1129" w:type="dxa"/>
            <w:tcBorders>
              <w:top w:val="nil"/>
              <w:left w:val="single" w:sz="4" w:space="0" w:color="auto"/>
              <w:bottom w:val="single" w:sz="4" w:space="0" w:color="auto"/>
              <w:right w:val="single" w:sz="4" w:space="0" w:color="auto"/>
            </w:tcBorders>
            <w:shd w:val="clear" w:color="auto" w:fill="auto"/>
            <w:vAlign w:val="bottom"/>
          </w:tcPr>
          <w:p w14:paraId="17D84688" w14:textId="77777777" w:rsidR="00C300C7" w:rsidRPr="00A71203" w:rsidRDefault="00C300C7" w:rsidP="00D377FE">
            <w:pPr>
              <w:tabs>
                <w:tab w:val="left" w:pos="709"/>
              </w:tabs>
              <w:rPr>
                <w:rFonts w:ascii="Times New Roman" w:hAnsi="Times New Roman"/>
                <w:color w:val="000000"/>
                <w:sz w:val="16"/>
                <w:szCs w:val="16"/>
                <w:lang w:val="ro-RO"/>
              </w:rPr>
            </w:pPr>
          </w:p>
        </w:tc>
        <w:tc>
          <w:tcPr>
            <w:tcW w:w="1129" w:type="dxa"/>
            <w:tcBorders>
              <w:top w:val="nil"/>
              <w:left w:val="nil"/>
              <w:bottom w:val="single" w:sz="4" w:space="0" w:color="auto"/>
              <w:right w:val="single" w:sz="4" w:space="0" w:color="auto"/>
            </w:tcBorders>
          </w:tcPr>
          <w:p w14:paraId="5F169D68" w14:textId="77777777" w:rsidR="00C300C7" w:rsidRPr="00A71203" w:rsidRDefault="00C300C7" w:rsidP="00D377FE">
            <w:pPr>
              <w:tabs>
                <w:tab w:val="left" w:pos="709"/>
              </w:tabs>
              <w:rPr>
                <w:rFonts w:ascii="Times New Roman" w:hAnsi="Times New Roman"/>
                <w:color w:val="000000"/>
                <w:sz w:val="16"/>
                <w:szCs w:val="16"/>
                <w:lang w:val="ro-RO"/>
              </w:rPr>
            </w:pPr>
          </w:p>
        </w:tc>
        <w:tc>
          <w:tcPr>
            <w:tcW w:w="1412" w:type="dxa"/>
            <w:tcBorders>
              <w:top w:val="nil"/>
              <w:left w:val="single" w:sz="4" w:space="0" w:color="auto"/>
              <w:bottom w:val="single" w:sz="4" w:space="0" w:color="auto"/>
              <w:right w:val="single" w:sz="4" w:space="0" w:color="auto"/>
            </w:tcBorders>
          </w:tcPr>
          <w:p w14:paraId="01A17BFF" w14:textId="77777777" w:rsidR="00C300C7" w:rsidRPr="00A71203" w:rsidRDefault="00C300C7" w:rsidP="00D377FE">
            <w:pPr>
              <w:tabs>
                <w:tab w:val="left" w:pos="709"/>
              </w:tabs>
              <w:rPr>
                <w:rFonts w:ascii="Times New Roman" w:hAnsi="Times New Roman"/>
                <w:color w:val="000000"/>
                <w:sz w:val="16"/>
                <w:szCs w:val="16"/>
                <w:lang w:val="ro-RO"/>
              </w:rPr>
            </w:pPr>
          </w:p>
        </w:tc>
        <w:tc>
          <w:tcPr>
            <w:tcW w:w="1274" w:type="dxa"/>
            <w:tcBorders>
              <w:top w:val="nil"/>
              <w:left w:val="single" w:sz="4" w:space="0" w:color="auto"/>
              <w:bottom w:val="single" w:sz="4" w:space="0" w:color="auto"/>
              <w:right w:val="single" w:sz="4" w:space="0" w:color="auto"/>
            </w:tcBorders>
          </w:tcPr>
          <w:p w14:paraId="2B1E979E" w14:textId="77777777" w:rsidR="00C300C7" w:rsidRPr="00A71203" w:rsidRDefault="00C300C7" w:rsidP="00D377FE">
            <w:pPr>
              <w:tabs>
                <w:tab w:val="left" w:pos="709"/>
              </w:tabs>
              <w:rPr>
                <w:rFonts w:ascii="Times New Roman" w:hAnsi="Times New Roman"/>
                <w:color w:val="000000"/>
                <w:sz w:val="16"/>
                <w:szCs w:val="16"/>
                <w:lang w:val="ro-RO"/>
              </w:rPr>
            </w:pPr>
          </w:p>
        </w:tc>
        <w:tc>
          <w:tcPr>
            <w:tcW w:w="2154" w:type="dxa"/>
            <w:tcBorders>
              <w:top w:val="nil"/>
              <w:left w:val="single" w:sz="4" w:space="0" w:color="auto"/>
              <w:bottom w:val="single" w:sz="4" w:space="0" w:color="auto"/>
              <w:right w:val="single" w:sz="4" w:space="0" w:color="auto"/>
            </w:tcBorders>
          </w:tcPr>
          <w:p w14:paraId="4FAB41CB" w14:textId="77777777" w:rsidR="00C300C7" w:rsidRPr="00A71203" w:rsidRDefault="00C300C7" w:rsidP="00D377FE">
            <w:pPr>
              <w:tabs>
                <w:tab w:val="left" w:pos="709"/>
              </w:tabs>
              <w:rPr>
                <w:rFonts w:ascii="Times New Roman" w:hAnsi="Times New Roman"/>
                <w:color w:val="000000"/>
                <w:sz w:val="16"/>
                <w:szCs w:val="16"/>
                <w:lang w:val="ro-RO"/>
              </w:rPr>
            </w:pPr>
          </w:p>
        </w:tc>
      </w:tr>
      <w:tr w:rsidR="00C300C7" w:rsidRPr="00A65D34" w14:paraId="28B31526" w14:textId="77777777" w:rsidTr="0038674F">
        <w:trPr>
          <w:trHeight w:val="375"/>
        </w:trPr>
        <w:tc>
          <w:tcPr>
            <w:tcW w:w="10956" w:type="dxa"/>
            <w:gridSpan w:val="8"/>
            <w:tcBorders>
              <w:top w:val="single" w:sz="4" w:space="0" w:color="auto"/>
              <w:left w:val="single" w:sz="4" w:space="0" w:color="auto"/>
              <w:bottom w:val="single" w:sz="4" w:space="0" w:color="auto"/>
              <w:right w:val="single" w:sz="4" w:space="0" w:color="auto"/>
            </w:tcBorders>
            <w:shd w:val="clear" w:color="000000" w:fill="808080"/>
            <w:vAlign w:val="bottom"/>
          </w:tcPr>
          <w:p w14:paraId="640ED94C" w14:textId="77777777" w:rsidR="00C300C7" w:rsidRPr="00A71203" w:rsidRDefault="00C300C7" w:rsidP="00D377FE">
            <w:pPr>
              <w:tabs>
                <w:tab w:val="left" w:pos="709"/>
              </w:tabs>
              <w:rPr>
                <w:rFonts w:ascii="Times New Roman" w:hAnsi="Times New Roman"/>
                <w:color w:val="000000"/>
                <w:sz w:val="16"/>
                <w:szCs w:val="16"/>
                <w:lang w:val="ro-RO"/>
              </w:rPr>
            </w:pPr>
            <w:r w:rsidRPr="00A71203">
              <w:rPr>
                <w:rFonts w:ascii="Times New Roman" w:hAnsi="Times New Roman"/>
                <w:b/>
                <w:bCs/>
                <w:color w:val="000000"/>
                <w:sz w:val="16"/>
                <w:szCs w:val="16"/>
                <w:lang w:val="ro-RO"/>
              </w:rPr>
              <w:t>TOTAL:</w:t>
            </w:r>
          </w:p>
        </w:tc>
      </w:tr>
    </w:tbl>
    <w:p w14:paraId="61DD78FA" w14:textId="793FFADE" w:rsidR="00D377FE" w:rsidRDefault="00D377FE" w:rsidP="00DD5962">
      <w:pPr>
        <w:tabs>
          <w:tab w:val="left" w:pos="1415"/>
        </w:tabs>
        <w:rPr>
          <w:rFonts w:ascii="Times New Roman" w:hAnsi="Times New Roman"/>
          <w:sz w:val="16"/>
          <w:szCs w:val="16"/>
          <w:lang w:val="ro-RO"/>
        </w:rPr>
      </w:pPr>
    </w:p>
    <w:p w14:paraId="559483E2" w14:textId="3D945CCE" w:rsidR="00B91D99" w:rsidRPr="00415956" w:rsidRDefault="00D377FE" w:rsidP="00DD5962">
      <w:pPr>
        <w:tabs>
          <w:tab w:val="left" w:pos="1415"/>
        </w:tabs>
        <w:rPr>
          <w:rFonts w:ascii="Times New Roman" w:hAnsi="Times New Roman"/>
          <w:sz w:val="16"/>
          <w:szCs w:val="16"/>
          <w:lang w:val="ro-RO"/>
        </w:rPr>
        <w:sectPr w:rsidR="00B91D99" w:rsidRPr="00415956">
          <w:pgSz w:w="12240" w:h="15840"/>
          <w:pgMar w:top="630" w:right="810" w:bottom="180" w:left="810" w:header="720" w:footer="720" w:gutter="0"/>
          <w:cols w:space="720"/>
          <w:noEndnote/>
          <w:docGrid w:linePitch="299"/>
        </w:sectPr>
      </w:pPr>
      <w:r>
        <w:rPr>
          <w:rFonts w:ascii="Times New Roman" w:hAnsi="Times New Roman"/>
          <w:sz w:val="16"/>
          <w:szCs w:val="16"/>
          <w:lang w:val="ro-RO"/>
        </w:rPr>
        <w:tab/>
      </w:r>
    </w:p>
    <w:p w14:paraId="130941BA" w14:textId="77777777" w:rsidR="00DA542E" w:rsidRPr="00A71203" w:rsidRDefault="00DA542E" w:rsidP="00DA542E">
      <w:pPr>
        <w:tabs>
          <w:tab w:val="left" w:pos="8970"/>
        </w:tabs>
        <w:spacing w:after="200" w:line="276" w:lineRule="auto"/>
        <w:jc w:val="right"/>
        <w:rPr>
          <w:rFonts w:ascii="Times New Roman" w:hAnsi="Times New Roman"/>
          <w:b/>
          <w:noProof/>
          <w:lang w:val="fr-CH" w:eastAsia="fr-CH"/>
        </w:rPr>
      </w:pPr>
      <w:r w:rsidRPr="00A71203">
        <w:rPr>
          <w:rFonts w:ascii="Times New Roman" w:hAnsi="Times New Roman"/>
          <w:b/>
          <w:noProof/>
          <w:lang w:val="fr-CH" w:eastAsia="fr-CH"/>
        </w:rPr>
        <w:lastRenderedPageBreak/>
        <w:t xml:space="preserve">Anexa B </w:t>
      </w:r>
      <w:r w:rsidRPr="00A71203">
        <w:rPr>
          <w:rFonts w:ascii="Times New Roman" w:hAnsi="Times New Roman"/>
          <w:b/>
          <w:lang w:val="ro-RO"/>
        </w:rPr>
        <w:t xml:space="preserve">la contractul </w:t>
      </w:r>
      <w:proofErr w:type="gramStart"/>
      <w:r w:rsidRPr="00A71203">
        <w:rPr>
          <w:rFonts w:ascii="Times New Roman" w:hAnsi="Times New Roman"/>
          <w:b/>
          <w:lang w:val="ro-RO"/>
        </w:rPr>
        <w:t>nr._</w:t>
      </w:r>
      <w:proofErr w:type="gramEnd"/>
      <w:r w:rsidRPr="00A71203">
        <w:rPr>
          <w:rFonts w:ascii="Times New Roman" w:hAnsi="Times New Roman"/>
          <w:b/>
          <w:lang w:val="ro-RO"/>
        </w:rPr>
        <w:t>__ din __</w:t>
      </w:r>
    </w:p>
    <w:p w14:paraId="652B2794" w14:textId="38146426" w:rsidR="00DA542E" w:rsidRPr="00DD5962" w:rsidRDefault="0038674F" w:rsidP="0038674F">
      <w:pPr>
        <w:spacing w:after="200" w:line="276" w:lineRule="auto"/>
        <w:jc w:val="center"/>
        <w:rPr>
          <w:rFonts w:ascii="Times New Roman" w:hAnsi="Times New Roman"/>
          <w:lang w:val="es-ES"/>
        </w:rPr>
      </w:pPr>
      <w:r w:rsidRPr="00DD5962">
        <w:rPr>
          <w:rFonts w:ascii="Times New Roman" w:hAnsi="Times New Roman"/>
          <w:noProof/>
        </w:rPr>
        <w:drawing>
          <wp:anchor distT="0" distB="0" distL="114300" distR="114300" simplePos="0" relativeHeight="251662336" behindDoc="0" locked="0" layoutInCell="1" allowOverlap="1" wp14:anchorId="47D860C9" wp14:editId="658EB411">
            <wp:simplePos x="0" y="0"/>
            <wp:positionH relativeFrom="margin">
              <wp:posOffset>6436360</wp:posOffset>
            </wp:positionH>
            <wp:positionV relativeFrom="paragraph">
              <wp:posOffset>128905</wp:posOffset>
            </wp:positionV>
            <wp:extent cx="1638300" cy="600075"/>
            <wp:effectExtent l="0" t="0" r="0" b="9525"/>
            <wp:wrapNone/>
            <wp:docPr id="27" name="Picture 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8"/>
                    <pic:cNvPicPr>
                      <a:picLocks noChangeAspect="1" noChangeArrowheads="1"/>
                    </pic:cNvPicPr>
                  </pic:nvPicPr>
                  <pic:blipFill>
                    <a:blip r:embed="rId74">
                      <a:extLst>
                        <a:ext uri="{28A0092B-C50C-407E-A947-70E740481C1C}">
                          <a14:useLocalDpi xmlns:a14="http://schemas.microsoft.com/office/drawing/2010/main" val="0"/>
                        </a:ext>
                      </a:extLst>
                    </a:blip>
                    <a:srcRect/>
                    <a:stretch>
                      <a:fillRect/>
                    </a:stretch>
                  </pic:blipFill>
                  <pic:spPr bwMode="auto">
                    <a:xfrm>
                      <a:off x="0" y="0"/>
                      <a:ext cx="1638300" cy="600075"/>
                    </a:xfrm>
                    <a:prstGeom prst="rect">
                      <a:avLst/>
                    </a:prstGeom>
                    <a:noFill/>
                    <a:ln>
                      <a:noFill/>
                    </a:ln>
                  </pic:spPr>
                </pic:pic>
              </a:graphicData>
            </a:graphic>
            <wp14:sizeRelH relativeFrom="margin">
              <wp14:pctWidth>0</wp14:pctWidth>
            </wp14:sizeRelH>
            <wp14:sizeRelV relativeFrom="margin">
              <wp14:pctHeight>0</wp14:pctHeight>
            </wp14:sizeRelV>
          </wp:anchor>
        </w:drawing>
      </w:r>
      <w:r w:rsidRPr="00DD5962">
        <w:rPr>
          <w:rFonts w:ascii="Times New Roman" w:hAnsi="Times New Roman"/>
          <w:noProof/>
        </w:rPr>
        <w:drawing>
          <wp:anchor distT="0" distB="0" distL="114300" distR="114300" simplePos="0" relativeHeight="251663360" behindDoc="1" locked="0" layoutInCell="1" allowOverlap="1" wp14:anchorId="5B7DAE00" wp14:editId="49BB791C">
            <wp:simplePos x="0" y="0"/>
            <wp:positionH relativeFrom="column">
              <wp:posOffset>3578860</wp:posOffset>
            </wp:positionH>
            <wp:positionV relativeFrom="paragraph">
              <wp:posOffset>81280</wp:posOffset>
            </wp:positionV>
            <wp:extent cx="1933575" cy="685800"/>
            <wp:effectExtent l="0" t="0" r="9525" b="0"/>
            <wp:wrapTight wrapText="bothSides">
              <wp:wrapPolygon edited="0">
                <wp:start x="0" y="0"/>
                <wp:lineTo x="0" y="21000"/>
                <wp:lineTo x="21494" y="21000"/>
                <wp:lineTo x="21494" y="0"/>
                <wp:lineTo x="0" y="0"/>
              </wp:wrapPolygon>
            </wp:wrapTight>
            <wp:docPr id="26" name="Picture 1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Рисунок 14"/>
                    <pic:cNvPicPr>
                      <a:picLocks noChangeAspect="1" noChangeArrowheads="1"/>
                    </pic:cNvPicPr>
                  </pic:nvPicPr>
                  <pic:blipFill>
                    <a:blip r:embed="rId73">
                      <a:extLst>
                        <a:ext uri="{28A0092B-C50C-407E-A947-70E740481C1C}">
                          <a14:useLocalDpi xmlns:a14="http://schemas.microsoft.com/office/drawing/2010/main" val="0"/>
                        </a:ext>
                      </a:extLst>
                    </a:blip>
                    <a:srcRect/>
                    <a:stretch>
                      <a:fillRect/>
                    </a:stretch>
                  </pic:blipFill>
                  <pic:spPr bwMode="auto">
                    <a:xfrm>
                      <a:off x="0" y="0"/>
                      <a:ext cx="1933575" cy="685800"/>
                    </a:xfrm>
                    <a:prstGeom prst="rect">
                      <a:avLst/>
                    </a:prstGeom>
                    <a:noFill/>
                    <a:ln>
                      <a:noFill/>
                    </a:ln>
                  </pic:spPr>
                </pic:pic>
              </a:graphicData>
            </a:graphic>
            <wp14:sizeRelH relativeFrom="margin">
              <wp14:pctWidth>0</wp14:pctWidth>
            </wp14:sizeRelH>
            <wp14:sizeRelV relativeFrom="margin">
              <wp14:pctHeight>0</wp14:pctHeight>
            </wp14:sizeRelV>
          </wp:anchor>
        </w:drawing>
      </w:r>
      <w:r w:rsidR="00834080" w:rsidRPr="00834080">
        <w:t xml:space="preserve"> </w:t>
      </w:r>
      <w:r w:rsidR="00834080">
        <w:rPr>
          <w:noProof/>
        </w:rPr>
        <w:drawing>
          <wp:inline distT="0" distB="0" distL="0" distR="0" wp14:anchorId="3B0C4D85" wp14:editId="36450738">
            <wp:extent cx="685800" cy="828675"/>
            <wp:effectExtent l="0" t="0" r="0" b="9525"/>
            <wp:docPr id="28" name="Imagine 2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6"/>
                    <pic:cNvPicPr>
                      <a:picLocks noChangeAspect="1" noChangeArrowheads="1"/>
                    </pic:cNvPicPr>
                  </pic:nvPicPr>
                  <pic:blipFill>
                    <a:blip r:embed="rId65">
                      <a:extLst>
                        <a:ext uri="{28A0092B-C50C-407E-A947-70E740481C1C}">
                          <a14:useLocalDpi xmlns:a14="http://schemas.microsoft.com/office/drawing/2010/main" val="0"/>
                        </a:ext>
                      </a:extLst>
                    </a:blip>
                    <a:srcRect/>
                    <a:stretch>
                      <a:fillRect/>
                    </a:stretch>
                  </pic:blipFill>
                  <pic:spPr bwMode="auto">
                    <a:xfrm flipH="1">
                      <a:off x="0" y="0"/>
                      <a:ext cx="685800" cy="828675"/>
                    </a:xfrm>
                    <a:prstGeom prst="rect">
                      <a:avLst/>
                    </a:prstGeom>
                    <a:noFill/>
                    <a:ln>
                      <a:noFill/>
                    </a:ln>
                  </pic:spPr>
                </pic:pic>
              </a:graphicData>
            </a:graphic>
          </wp:inline>
        </w:drawing>
      </w:r>
      <w:r w:rsidR="00DA542E" w:rsidRPr="00DD5962">
        <w:rPr>
          <w:rFonts w:ascii="Times New Roman" w:hAnsi="Times New Roman"/>
          <w:noProof/>
          <w:lang w:val="fr-CH" w:eastAsia="fr-CH"/>
        </w:rPr>
        <w:t xml:space="preserve">                                                                                                      </w:t>
      </w:r>
      <w:r w:rsidR="00DA542E" w:rsidRPr="00DD5962">
        <w:rPr>
          <w:rFonts w:ascii="Times New Roman" w:hAnsi="Times New Roman"/>
          <w:noProof/>
          <w:lang w:val="es-ES" w:eastAsia="fr-CH"/>
        </w:rPr>
        <w:t xml:space="preserve">                 </w:t>
      </w:r>
    </w:p>
    <w:p w14:paraId="439A3CA5" w14:textId="77777777" w:rsidR="00DA542E" w:rsidRPr="00DD5962" w:rsidRDefault="00DA542E" w:rsidP="00DA542E">
      <w:pPr>
        <w:tabs>
          <w:tab w:val="center" w:pos="4680"/>
        </w:tabs>
        <w:suppressAutoHyphens/>
        <w:spacing w:after="20"/>
        <w:ind w:right="-15"/>
        <w:jc w:val="right"/>
        <w:rPr>
          <w:rFonts w:ascii="Times New Roman" w:hAnsi="Times New Roman"/>
          <w:b/>
          <w:sz w:val="24"/>
          <w:szCs w:val="24"/>
          <w:lang w:val="es-ES"/>
        </w:rPr>
      </w:pPr>
    </w:p>
    <w:p w14:paraId="06236EC7" w14:textId="04A5E779" w:rsidR="009B1E48" w:rsidRDefault="009B1E48" w:rsidP="00DA542E">
      <w:pPr>
        <w:tabs>
          <w:tab w:val="center" w:pos="4680"/>
        </w:tabs>
        <w:suppressAutoHyphens/>
        <w:spacing w:after="20"/>
        <w:ind w:right="-15"/>
        <w:jc w:val="center"/>
        <w:rPr>
          <w:rFonts w:ascii="Times New Roman" w:hAnsi="Times New Roman"/>
          <w:b/>
          <w:lang w:val="es-ES"/>
        </w:rPr>
      </w:pPr>
      <w:r w:rsidRPr="00A65D34">
        <w:rPr>
          <w:rFonts w:ascii="Times New Roman" w:hAnsi="Times New Roman"/>
          <w:b/>
          <w:lang w:val="es-ES"/>
        </w:rPr>
        <w:t xml:space="preserve">SUBPROGRAMUL REÎNTORCEREA PROFESIONALĂ A DIASPOREI                                                                                                                                 </w:t>
      </w:r>
    </w:p>
    <w:p w14:paraId="0F1564A7" w14:textId="77777777" w:rsidR="00DA542E" w:rsidRPr="00DD5962" w:rsidRDefault="00DA542E" w:rsidP="00DA542E">
      <w:pPr>
        <w:tabs>
          <w:tab w:val="center" w:pos="4680"/>
        </w:tabs>
        <w:suppressAutoHyphens/>
        <w:spacing w:after="20"/>
        <w:ind w:right="-15"/>
        <w:jc w:val="center"/>
        <w:rPr>
          <w:rFonts w:ascii="Times New Roman" w:hAnsi="Times New Roman"/>
          <w:b/>
          <w:lang w:val="es-ES"/>
        </w:rPr>
      </w:pPr>
      <w:r w:rsidRPr="00DD5962">
        <w:rPr>
          <w:rFonts w:ascii="Times New Roman" w:hAnsi="Times New Roman"/>
          <w:b/>
          <w:lang w:val="es-ES"/>
        </w:rPr>
        <w:t>PLAN DE ACȚIUNI PENTRU IMPLEMENTAREA PROIECTULUI</w:t>
      </w:r>
    </w:p>
    <w:p w14:paraId="04FD4FC5" w14:textId="77777777" w:rsidR="0075029B" w:rsidRPr="00A71203" w:rsidRDefault="0075029B" w:rsidP="0075029B">
      <w:pPr>
        <w:tabs>
          <w:tab w:val="center" w:pos="4680"/>
        </w:tabs>
        <w:suppressAutoHyphens/>
        <w:spacing w:after="20"/>
        <w:ind w:left="709" w:right="-15"/>
        <w:jc w:val="center"/>
        <w:rPr>
          <w:rFonts w:ascii="Times New Roman" w:hAnsi="Times New Roman"/>
          <w:i/>
          <w:iCs/>
          <w:lang w:val="ro-RO"/>
        </w:rPr>
      </w:pPr>
      <w:r w:rsidRPr="00A71203">
        <w:rPr>
          <w:rFonts w:ascii="Times New Roman" w:hAnsi="Times New Roman"/>
          <w:i/>
          <w:iCs/>
          <w:lang w:val="ro-RO"/>
        </w:rPr>
        <w:t>__________________________________________________</w:t>
      </w:r>
    </w:p>
    <w:p w14:paraId="04E9F736" w14:textId="77777777" w:rsidR="0075029B" w:rsidRPr="00A65D34" w:rsidRDefault="0075029B" w:rsidP="0075029B">
      <w:pPr>
        <w:tabs>
          <w:tab w:val="center" w:pos="4680"/>
        </w:tabs>
        <w:suppressAutoHyphens/>
        <w:spacing w:after="20"/>
        <w:ind w:left="709" w:right="-15"/>
        <w:jc w:val="center"/>
        <w:rPr>
          <w:rFonts w:ascii="Times New Roman" w:hAnsi="Times New Roman"/>
          <w:bCs/>
          <w:i/>
          <w:iCs/>
          <w:sz w:val="18"/>
          <w:szCs w:val="18"/>
          <w:lang w:val="ro-RO"/>
        </w:rPr>
      </w:pPr>
      <w:r w:rsidRPr="00A65D34">
        <w:rPr>
          <w:rFonts w:ascii="Times New Roman" w:hAnsi="Times New Roman"/>
          <w:i/>
          <w:iCs/>
          <w:sz w:val="18"/>
          <w:szCs w:val="18"/>
          <w:lang w:val="ro-RO"/>
        </w:rPr>
        <w:t>(titlul proiectului)</w:t>
      </w:r>
    </w:p>
    <w:p w14:paraId="1EBD8067" w14:textId="77777777" w:rsidR="0075029B" w:rsidRPr="00A71203" w:rsidRDefault="0075029B" w:rsidP="0075029B">
      <w:pPr>
        <w:tabs>
          <w:tab w:val="center" w:pos="4680"/>
        </w:tabs>
        <w:suppressAutoHyphens/>
        <w:spacing w:after="20"/>
        <w:ind w:left="709" w:right="-15"/>
        <w:jc w:val="center"/>
        <w:rPr>
          <w:rFonts w:ascii="Times New Roman" w:hAnsi="Times New Roman"/>
          <w:b/>
          <w:i/>
          <w:lang w:val="ro-RO"/>
        </w:rPr>
      </w:pPr>
      <w:r w:rsidRPr="00A71203">
        <w:rPr>
          <w:rFonts w:ascii="Times New Roman" w:hAnsi="Times New Roman"/>
          <w:b/>
          <w:i/>
          <w:lang w:val="ro-RO"/>
        </w:rPr>
        <w:t>__________________________________________________________</w:t>
      </w:r>
    </w:p>
    <w:p w14:paraId="66F3A238" w14:textId="0FDB98AF" w:rsidR="0075029B" w:rsidRPr="00A65D34" w:rsidRDefault="0075029B" w:rsidP="0075029B">
      <w:pPr>
        <w:tabs>
          <w:tab w:val="center" w:pos="4680"/>
        </w:tabs>
        <w:suppressAutoHyphens/>
        <w:spacing w:after="20"/>
        <w:ind w:left="709" w:right="-15"/>
        <w:jc w:val="center"/>
        <w:rPr>
          <w:rFonts w:ascii="Times New Roman" w:hAnsi="Times New Roman"/>
          <w:i/>
          <w:sz w:val="18"/>
          <w:szCs w:val="18"/>
          <w:lang w:val="ro-RO"/>
        </w:rPr>
      </w:pPr>
      <w:r w:rsidRPr="00A65D34">
        <w:rPr>
          <w:rFonts w:ascii="Times New Roman" w:hAnsi="Times New Roman"/>
          <w:i/>
          <w:sz w:val="18"/>
          <w:szCs w:val="18"/>
          <w:lang w:val="ro-RO"/>
        </w:rPr>
        <w:t>(implementa</w:t>
      </w:r>
      <w:r>
        <w:rPr>
          <w:rFonts w:ascii="Times New Roman" w:hAnsi="Times New Roman"/>
          <w:i/>
          <w:sz w:val="18"/>
          <w:szCs w:val="18"/>
          <w:lang w:val="ro-RO"/>
        </w:rPr>
        <w:t>tor: Nume/Prenume, Loc de muncă</w:t>
      </w:r>
      <w:r w:rsidRPr="00A65D34">
        <w:rPr>
          <w:rFonts w:ascii="Times New Roman" w:hAnsi="Times New Roman"/>
          <w:i/>
          <w:sz w:val="18"/>
          <w:szCs w:val="18"/>
          <w:lang w:val="ro-RO"/>
        </w:rPr>
        <w:t xml:space="preserve"> (țara de reședință))</w:t>
      </w:r>
    </w:p>
    <w:p w14:paraId="2BA31E07" w14:textId="77777777" w:rsidR="0075029B" w:rsidRPr="00A65D34" w:rsidRDefault="0075029B" w:rsidP="0075029B">
      <w:pPr>
        <w:tabs>
          <w:tab w:val="center" w:pos="4680"/>
        </w:tabs>
        <w:suppressAutoHyphens/>
        <w:spacing w:after="20"/>
        <w:ind w:left="709" w:right="-15"/>
        <w:rPr>
          <w:rFonts w:ascii="Times New Roman" w:hAnsi="Times New Roman"/>
          <w:b/>
          <w:lang w:val="ro-RO"/>
        </w:rPr>
      </w:pPr>
      <w:r w:rsidRPr="00A71203">
        <w:rPr>
          <w:rFonts w:ascii="Times New Roman" w:hAnsi="Times New Roman"/>
          <w:b/>
          <w:lang w:val="ro-RO"/>
        </w:rPr>
        <w:tab/>
      </w:r>
      <w:r w:rsidRPr="00A71203">
        <w:rPr>
          <w:rFonts w:ascii="Times New Roman" w:hAnsi="Times New Roman"/>
          <w:b/>
          <w:lang w:val="ro-RO"/>
        </w:rPr>
        <w:tab/>
        <w:t xml:space="preserve">                                                                                             </w:t>
      </w:r>
    </w:p>
    <w:tbl>
      <w:tblPr>
        <w:tblW w:w="4873" w:type="pct"/>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4A0" w:firstRow="1" w:lastRow="0" w:firstColumn="1" w:lastColumn="0" w:noHBand="0" w:noVBand="1"/>
      </w:tblPr>
      <w:tblGrid>
        <w:gridCol w:w="1874"/>
        <w:gridCol w:w="1661"/>
        <w:gridCol w:w="2159"/>
        <w:gridCol w:w="1547"/>
        <w:gridCol w:w="1131"/>
        <w:gridCol w:w="982"/>
        <w:gridCol w:w="1559"/>
        <w:gridCol w:w="1265"/>
        <w:gridCol w:w="988"/>
        <w:gridCol w:w="1405"/>
      </w:tblGrid>
      <w:tr w:rsidR="00DD5962" w:rsidRPr="00B81E46" w14:paraId="33854761" w14:textId="77777777" w:rsidTr="00DD5962">
        <w:trPr>
          <w:trHeight w:val="1261"/>
        </w:trPr>
        <w:tc>
          <w:tcPr>
            <w:tcW w:w="643" w:type="pct"/>
            <w:shd w:val="clear" w:color="auto" w:fill="BFBFBF"/>
          </w:tcPr>
          <w:p w14:paraId="2BC3CAA9" w14:textId="77777777" w:rsidR="0075029B" w:rsidRPr="00A71203" w:rsidRDefault="0075029B" w:rsidP="00D377FE">
            <w:pPr>
              <w:spacing w:afterLines="20" w:after="48" w:line="240" w:lineRule="auto"/>
              <w:contextualSpacing/>
              <w:jc w:val="center"/>
              <w:rPr>
                <w:rFonts w:ascii="Times New Roman" w:hAnsi="Times New Roman"/>
                <w:b/>
                <w:color w:val="000000"/>
                <w:sz w:val="18"/>
                <w:szCs w:val="18"/>
                <w:lang w:val="ro-RO"/>
              </w:rPr>
            </w:pPr>
            <w:r w:rsidRPr="00A71203">
              <w:rPr>
                <w:rFonts w:ascii="Times New Roman" w:hAnsi="Times New Roman"/>
                <w:b/>
                <w:color w:val="000000"/>
                <w:sz w:val="18"/>
                <w:szCs w:val="18"/>
                <w:lang w:val="ro-RO"/>
              </w:rPr>
              <w:t>Obiective</w:t>
            </w:r>
          </w:p>
        </w:tc>
        <w:tc>
          <w:tcPr>
            <w:tcW w:w="570" w:type="pct"/>
            <w:shd w:val="clear" w:color="auto" w:fill="BFBFBF"/>
          </w:tcPr>
          <w:p w14:paraId="11428040" w14:textId="77777777" w:rsidR="0075029B" w:rsidRPr="00A71203" w:rsidRDefault="0075029B" w:rsidP="00D377FE">
            <w:pPr>
              <w:spacing w:afterLines="20" w:after="48" w:line="240" w:lineRule="auto"/>
              <w:contextualSpacing/>
              <w:jc w:val="center"/>
              <w:rPr>
                <w:rFonts w:ascii="Times New Roman" w:hAnsi="Times New Roman"/>
                <w:b/>
                <w:color w:val="000000"/>
                <w:sz w:val="18"/>
                <w:szCs w:val="18"/>
                <w:lang w:val="ro-RO"/>
              </w:rPr>
            </w:pPr>
            <w:r w:rsidRPr="00A71203">
              <w:rPr>
                <w:rFonts w:ascii="Times New Roman" w:hAnsi="Times New Roman"/>
                <w:b/>
                <w:color w:val="000000"/>
                <w:sz w:val="18"/>
                <w:szCs w:val="18"/>
                <w:lang w:val="ro-RO"/>
              </w:rPr>
              <w:t>Acțiuni</w:t>
            </w:r>
          </w:p>
        </w:tc>
        <w:tc>
          <w:tcPr>
            <w:tcW w:w="741" w:type="pct"/>
            <w:shd w:val="clear" w:color="auto" w:fill="BFBFBF"/>
          </w:tcPr>
          <w:p w14:paraId="3F3EDC56" w14:textId="77777777" w:rsidR="0075029B" w:rsidRPr="00A71203" w:rsidRDefault="0075029B" w:rsidP="00D377FE">
            <w:pPr>
              <w:spacing w:afterLines="20" w:after="48" w:line="240" w:lineRule="auto"/>
              <w:contextualSpacing/>
              <w:jc w:val="center"/>
              <w:rPr>
                <w:rFonts w:ascii="Times New Roman" w:hAnsi="Times New Roman"/>
                <w:b/>
                <w:color w:val="000000"/>
                <w:sz w:val="18"/>
                <w:szCs w:val="18"/>
                <w:lang w:val="ro-RO"/>
              </w:rPr>
            </w:pPr>
            <w:r w:rsidRPr="00A71203">
              <w:rPr>
                <w:rFonts w:ascii="Times New Roman" w:hAnsi="Times New Roman"/>
                <w:b/>
                <w:color w:val="000000"/>
                <w:sz w:val="18"/>
                <w:szCs w:val="18"/>
                <w:lang w:val="ro-RO"/>
              </w:rPr>
              <w:t>Activități</w:t>
            </w:r>
          </w:p>
        </w:tc>
        <w:tc>
          <w:tcPr>
            <w:tcW w:w="531" w:type="pct"/>
            <w:shd w:val="clear" w:color="auto" w:fill="BFBFBF"/>
          </w:tcPr>
          <w:p w14:paraId="699794D9" w14:textId="77777777" w:rsidR="0075029B" w:rsidRPr="00A71203" w:rsidRDefault="0075029B" w:rsidP="00D377FE">
            <w:pPr>
              <w:spacing w:afterLines="20" w:after="48" w:line="240" w:lineRule="auto"/>
              <w:contextualSpacing/>
              <w:jc w:val="center"/>
              <w:rPr>
                <w:rFonts w:ascii="Times New Roman" w:hAnsi="Times New Roman"/>
                <w:b/>
                <w:color w:val="000000"/>
                <w:sz w:val="18"/>
                <w:szCs w:val="18"/>
                <w:lang w:val="ro-RO"/>
              </w:rPr>
            </w:pPr>
            <w:r w:rsidRPr="00A71203">
              <w:rPr>
                <w:rFonts w:ascii="Times New Roman" w:hAnsi="Times New Roman"/>
                <w:b/>
                <w:color w:val="000000"/>
                <w:sz w:val="18"/>
                <w:szCs w:val="18"/>
                <w:lang w:val="ro-RO"/>
              </w:rPr>
              <w:t xml:space="preserve">Buget planificat </w:t>
            </w:r>
          </w:p>
          <w:p w14:paraId="77363F37" w14:textId="77777777" w:rsidR="0075029B" w:rsidRPr="00A71203" w:rsidRDefault="0075029B" w:rsidP="00D377FE">
            <w:pPr>
              <w:spacing w:afterLines="20" w:after="48" w:line="240" w:lineRule="auto"/>
              <w:contextualSpacing/>
              <w:jc w:val="center"/>
              <w:rPr>
                <w:rFonts w:ascii="Times New Roman" w:hAnsi="Times New Roman"/>
                <w:color w:val="000000"/>
                <w:sz w:val="18"/>
                <w:szCs w:val="18"/>
                <w:lang w:val="ro-RO"/>
              </w:rPr>
            </w:pPr>
            <w:r w:rsidRPr="00A71203">
              <w:rPr>
                <w:rFonts w:ascii="Times New Roman" w:hAnsi="Times New Roman"/>
                <w:color w:val="000000"/>
                <w:sz w:val="18"/>
                <w:szCs w:val="18"/>
                <w:lang w:val="ro-RO"/>
              </w:rPr>
              <w:t>(Suma MDL)</w:t>
            </w:r>
          </w:p>
        </w:tc>
        <w:tc>
          <w:tcPr>
            <w:tcW w:w="388" w:type="pct"/>
            <w:shd w:val="clear" w:color="auto" w:fill="BFBFBF"/>
          </w:tcPr>
          <w:p w14:paraId="772420E1" w14:textId="77777777" w:rsidR="0075029B" w:rsidRPr="00A71203" w:rsidRDefault="0075029B" w:rsidP="00D377FE">
            <w:pPr>
              <w:spacing w:afterLines="20" w:after="48" w:line="240" w:lineRule="auto"/>
              <w:contextualSpacing/>
              <w:jc w:val="center"/>
              <w:rPr>
                <w:rFonts w:ascii="Times New Roman" w:hAnsi="Times New Roman"/>
                <w:b/>
                <w:color w:val="000000"/>
                <w:sz w:val="18"/>
                <w:szCs w:val="18"/>
                <w:lang w:val="ro-RO"/>
              </w:rPr>
            </w:pPr>
            <w:r w:rsidRPr="00A71203">
              <w:rPr>
                <w:rFonts w:ascii="Times New Roman" w:hAnsi="Times New Roman"/>
                <w:b/>
                <w:color w:val="000000"/>
                <w:sz w:val="18"/>
                <w:szCs w:val="18"/>
                <w:lang w:val="ro-RO"/>
              </w:rPr>
              <w:t>Sursa de finanțare</w:t>
            </w:r>
          </w:p>
          <w:p w14:paraId="400E5A57" w14:textId="77777777" w:rsidR="0075029B" w:rsidRPr="00A71203" w:rsidRDefault="0075029B" w:rsidP="00D377FE">
            <w:pPr>
              <w:spacing w:afterLines="20" w:after="48" w:line="240" w:lineRule="auto"/>
              <w:contextualSpacing/>
              <w:jc w:val="center"/>
              <w:rPr>
                <w:rFonts w:ascii="Times New Roman" w:hAnsi="Times New Roman"/>
                <w:color w:val="000000"/>
                <w:sz w:val="18"/>
                <w:szCs w:val="18"/>
                <w:lang w:val="ro-RO"/>
              </w:rPr>
            </w:pPr>
            <w:r w:rsidRPr="00A71203">
              <w:rPr>
                <w:rFonts w:ascii="Times New Roman" w:hAnsi="Times New Roman"/>
                <w:color w:val="000000"/>
                <w:sz w:val="18"/>
                <w:szCs w:val="18"/>
                <w:lang w:val="ro-RO"/>
              </w:rPr>
              <w:t>(Grant DEH/</w:t>
            </w:r>
          </w:p>
          <w:p w14:paraId="01AC862A" w14:textId="77777777" w:rsidR="0075029B" w:rsidRPr="00A71203" w:rsidRDefault="0075029B" w:rsidP="00D377FE">
            <w:pPr>
              <w:spacing w:afterLines="20" w:after="48" w:line="240" w:lineRule="auto"/>
              <w:contextualSpacing/>
              <w:jc w:val="center"/>
              <w:rPr>
                <w:rFonts w:ascii="Times New Roman" w:hAnsi="Times New Roman"/>
                <w:color w:val="000000"/>
                <w:sz w:val="18"/>
                <w:szCs w:val="18"/>
                <w:lang w:val="ro-RO"/>
              </w:rPr>
            </w:pPr>
            <w:r w:rsidRPr="00A71203">
              <w:rPr>
                <w:rFonts w:ascii="Times New Roman" w:hAnsi="Times New Roman"/>
                <w:color w:val="000000"/>
                <w:sz w:val="18"/>
                <w:szCs w:val="18"/>
                <w:lang w:val="ro-RO"/>
              </w:rPr>
              <w:t>Contribuție proprie/</w:t>
            </w:r>
          </w:p>
          <w:p w14:paraId="52A3A278" w14:textId="77777777" w:rsidR="0075029B" w:rsidRPr="00A71203" w:rsidRDefault="0075029B" w:rsidP="00D377FE">
            <w:pPr>
              <w:spacing w:afterLines="20" w:after="48" w:line="240" w:lineRule="auto"/>
              <w:contextualSpacing/>
              <w:jc w:val="center"/>
              <w:rPr>
                <w:rFonts w:ascii="Times New Roman" w:hAnsi="Times New Roman"/>
                <w:color w:val="000000"/>
                <w:sz w:val="18"/>
                <w:szCs w:val="18"/>
                <w:lang w:val="ro-RO"/>
              </w:rPr>
            </w:pPr>
            <w:r w:rsidRPr="00A71203">
              <w:rPr>
                <w:rFonts w:ascii="Times New Roman" w:hAnsi="Times New Roman"/>
                <w:color w:val="000000"/>
                <w:sz w:val="18"/>
                <w:szCs w:val="18"/>
                <w:lang w:val="ro-RO"/>
              </w:rPr>
              <w:t>alte surse)</w:t>
            </w:r>
          </w:p>
        </w:tc>
        <w:tc>
          <w:tcPr>
            <w:tcW w:w="337" w:type="pct"/>
            <w:shd w:val="clear" w:color="auto" w:fill="BFBFBF"/>
          </w:tcPr>
          <w:p w14:paraId="6A9CABB0" w14:textId="77777777" w:rsidR="0075029B" w:rsidRPr="00A71203" w:rsidRDefault="0075029B" w:rsidP="00D377FE">
            <w:pPr>
              <w:spacing w:afterLines="20" w:after="48" w:line="240" w:lineRule="auto"/>
              <w:contextualSpacing/>
              <w:jc w:val="center"/>
              <w:rPr>
                <w:rFonts w:ascii="Times New Roman" w:hAnsi="Times New Roman"/>
                <w:b/>
                <w:color w:val="000000"/>
                <w:sz w:val="18"/>
                <w:szCs w:val="18"/>
                <w:lang w:val="ro-RO"/>
              </w:rPr>
            </w:pPr>
            <w:r w:rsidRPr="00A71203">
              <w:rPr>
                <w:rFonts w:ascii="Times New Roman" w:hAnsi="Times New Roman"/>
                <w:b/>
                <w:color w:val="000000"/>
                <w:sz w:val="18"/>
                <w:szCs w:val="18"/>
                <w:lang w:val="ro-RO"/>
              </w:rPr>
              <w:t>Indicator de rezultat/</w:t>
            </w:r>
          </w:p>
          <w:p w14:paraId="17736478" w14:textId="77777777" w:rsidR="0075029B" w:rsidRPr="00A71203" w:rsidRDefault="0075029B" w:rsidP="00D377FE">
            <w:pPr>
              <w:spacing w:afterLines="20" w:after="48" w:line="240" w:lineRule="auto"/>
              <w:contextualSpacing/>
              <w:jc w:val="center"/>
              <w:rPr>
                <w:rFonts w:ascii="Times New Roman" w:hAnsi="Times New Roman"/>
                <w:b/>
                <w:color w:val="000000"/>
                <w:sz w:val="18"/>
                <w:szCs w:val="18"/>
                <w:lang w:val="ro-RO"/>
              </w:rPr>
            </w:pPr>
            <w:r w:rsidRPr="00A71203">
              <w:rPr>
                <w:rFonts w:ascii="Times New Roman" w:hAnsi="Times New Roman"/>
                <w:b/>
                <w:color w:val="000000"/>
                <w:sz w:val="18"/>
                <w:szCs w:val="18"/>
                <w:lang w:val="ro-RO"/>
              </w:rPr>
              <w:t>produs</w:t>
            </w:r>
          </w:p>
        </w:tc>
        <w:tc>
          <w:tcPr>
            <w:tcW w:w="535" w:type="pct"/>
            <w:shd w:val="clear" w:color="auto" w:fill="BFBFBF"/>
          </w:tcPr>
          <w:p w14:paraId="40E207CA" w14:textId="77777777" w:rsidR="0075029B" w:rsidRPr="00A71203" w:rsidRDefault="0075029B" w:rsidP="00D377FE">
            <w:pPr>
              <w:spacing w:afterLines="20" w:after="48" w:line="240" w:lineRule="auto"/>
              <w:contextualSpacing/>
              <w:jc w:val="center"/>
              <w:rPr>
                <w:rFonts w:ascii="Times New Roman" w:hAnsi="Times New Roman"/>
                <w:b/>
                <w:color w:val="000000"/>
                <w:sz w:val="18"/>
                <w:szCs w:val="18"/>
                <w:lang w:val="ro-RO"/>
              </w:rPr>
            </w:pPr>
            <w:r w:rsidRPr="00A71203">
              <w:rPr>
                <w:rFonts w:ascii="Times New Roman" w:hAnsi="Times New Roman"/>
                <w:b/>
                <w:color w:val="000000"/>
                <w:sz w:val="18"/>
                <w:szCs w:val="18"/>
                <w:lang w:val="ro-RO"/>
              </w:rPr>
              <w:t>Termen de realizare</w:t>
            </w:r>
          </w:p>
          <w:p w14:paraId="3A51B310" w14:textId="77777777" w:rsidR="0075029B" w:rsidRPr="00A71203" w:rsidRDefault="0075029B" w:rsidP="00D377FE">
            <w:pPr>
              <w:spacing w:afterLines="20" w:after="48" w:line="240" w:lineRule="auto"/>
              <w:contextualSpacing/>
              <w:jc w:val="center"/>
              <w:rPr>
                <w:rFonts w:ascii="Times New Roman" w:hAnsi="Times New Roman"/>
                <w:b/>
                <w:color w:val="000000"/>
                <w:sz w:val="18"/>
                <w:szCs w:val="18"/>
                <w:lang w:val="ro-RO"/>
              </w:rPr>
            </w:pPr>
          </w:p>
        </w:tc>
        <w:tc>
          <w:tcPr>
            <w:tcW w:w="434" w:type="pct"/>
            <w:shd w:val="clear" w:color="auto" w:fill="BFBFBF"/>
          </w:tcPr>
          <w:p w14:paraId="6B4F4F1E" w14:textId="77777777" w:rsidR="0075029B" w:rsidRPr="00A71203" w:rsidRDefault="0075029B" w:rsidP="00D377FE">
            <w:pPr>
              <w:spacing w:afterLines="20" w:after="48" w:line="240" w:lineRule="auto"/>
              <w:contextualSpacing/>
              <w:jc w:val="center"/>
              <w:rPr>
                <w:rFonts w:ascii="Times New Roman" w:hAnsi="Times New Roman"/>
                <w:b/>
                <w:color w:val="000000"/>
                <w:sz w:val="18"/>
                <w:szCs w:val="18"/>
                <w:lang w:val="ro-RO"/>
              </w:rPr>
            </w:pPr>
            <w:r w:rsidRPr="00A71203">
              <w:rPr>
                <w:rFonts w:ascii="Times New Roman" w:hAnsi="Times New Roman"/>
                <w:b/>
                <w:color w:val="000000"/>
                <w:sz w:val="18"/>
                <w:szCs w:val="18"/>
                <w:lang w:val="ro-RO"/>
              </w:rPr>
              <w:t>Responsabil și părți implicate</w:t>
            </w:r>
          </w:p>
          <w:p w14:paraId="5C9B17B9" w14:textId="77777777" w:rsidR="0075029B" w:rsidRPr="00A71203" w:rsidRDefault="0075029B" w:rsidP="00D377FE">
            <w:pPr>
              <w:spacing w:afterLines="20" w:after="48" w:line="240" w:lineRule="auto"/>
              <w:contextualSpacing/>
              <w:jc w:val="center"/>
              <w:rPr>
                <w:rFonts w:ascii="Times New Roman" w:hAnsi="Times New Roman"/>
                <w:color w:val="000000"/>
                <w:sz w:val="18"/>
                <w:szCs w:val="18"/>
                <w:lang w:val="ro-RO"/>
              </w:rPr>
            </w:pPr>
            <w:r w:rsidRPr="00A71203">
              <w:rPr>
                <w:rFonts w:ascii="Times New Roman" w:hAnsi="Times New Roman"/>
                <w:color w:val="000000"/>
                <w:sz w:val="18"/>
                <w:szCs w:val="18"/>
                <w:lang w:val="ro-RO"/>
              </w:rPr>
              <w:t>(Nume/</w:t>
            </w:r>
          </w:p>
          <w:p w14:paraId="44EA0EB7" w14:textId="77777777" w:rsidR="0075029B" w:rsidRPr="00A71203" w:rsidRDefault="0075029B" w:rsidP="00D377FE">
            <w:pPr>
              <w:spacing w:afterLines="20" w:after="48" w:line="240" w:lineRule="auto"/>
              <w:contextualSpacing/>
              <w:jc w:val="center"/>
              <w:rPr>
                <w:rFonts w:ascii="Times New Roman" w:hAnsi="Times New Roman"/>
                <w:color w:val="000000"/>
                <w:sz w:val="18"/>
                <w:szCs w:val="18"/>
                <w:lang w:val="ro-RO"/>
              </w:rPr>
            </w:pPr>
            <w:r w:rsidRPr="00A71203">
              <w:rPr>
                <w:rFonts w:ascii="Times New Roman" w:hAnsi="Times New Roman"/>
                <w:color w:val="000000"/>
                <w:sz w:val="18"/>
                <w:szCs w:val="18"/>
                <w:lang w:val="ro-RO"/>
              </w:rPr>
              <w:t>Prenume/</w:t>
            </w:r>
          </w:p>
          <w:p w14:paraId="62435BA5" w14:textId="77777777" w:rsidR="0075029B" w:rsidRPr="00A71203" w:rsidRDefault="0075029B" w:rsidP="00D377FE">
            <w:pPr>
              <w:spacing w:afterLines="20" w:after="48" w:line="240" w:lineRule="auto"/>
              <w:contextualSpacing/>
              <w:jc w:val="center"/>
              <w:rPr>
                <w:rFonts w:ascii="Times New Roman" w:hAnsi="Times New Roman"/>
                <w:b/>
                <w:color w:val="000000"/>
                <w:sz w:val="18"/>
                <w:szCs w:val="18"/>
                <w:lang w:val="ro-RO"/>
              </w:rPr>
            </w:pPr>
            <w:r w:rsidRPr="00A71203">
              <w:rPr>
                <w:rFonts w:ascii="Times New Roman" w:hAnsi="Times New Roman"/>
                <w:color w:val="000000"/>
                <w:sz w:val="18"/>
                <w:szCs w:val="18"/>
                <w:lang w:val="ro-RO"/>
              </w:rPr>
              <w:t>Denumirea organizației)</w:t>
            </w:r>
          </w:p>
        </w:tc>
        <w:tc>
          <w:tcPr>
            <w:tcW w:w="339" w:type="pct"/>
            <w:shd w:val="clear" w:color="auto" w:fill="BFBFBF"/>
          </w:tcPr>
          <w:p w14:paraId="4D1FA8A0" w14:textId="77777777" w:rsidR="0075029B" w:rsidRPr="00A71203" w:rsidRDefault="0075029B" w:rsidP="00D377FE">
            <w:pPr>
              <w:spacing w:afterLines="20" w:after="48" w:line="240" w:lineRule="auto"/>
              <w:contextualSpacing/>
              <w:jc w:val="center"/>
              <w:rPr>
                <w:rFonts w:ascii="Times New Roman" w:hAnsi="Times New Roman"/>
                <w:b/>
                <w:color w:val="000000"/>
                <w:sz w:val="18"/>
                <w:szCs w:val="18"/>
                <w:lang w:val="ro-RO"/>
              </w:rPr>
            </w:pPr>
            <w:r w:rsidRPr="00A71203">
              <w:rPr>
                <w:rFonts w:ascii="Times New Roman" w:hAnsi="Times New Roman"/>
                <w:b/>
                <w:color w:val="000000"/>
                <w:sz w:val="18"/>
                <w:szCs w:val="18"/>
                <w:lang w:val="ro-RO"/>
              </w:rPr>
              <w:t>Riscuri</w:t>
            </w:r>
          </w:p>
        </w:tc>
        <w:tc>
          <w:tcPr>
            <w:tcW w:w="482" w:type="pct"/>
            <w:shd w:val="clear" w:color="auto" w:fill="BFBFBF"/>
          </w:tcPr>
          <w:p w14:paraId="5294DA3D" w14:textId="77777777" w:rsidR="0075029B" w:rsidRPr="00A71203" w:rsidRDefault="0075029B" w:rsidP="00D377FE">
            <w:pPr>
              <w:spacing w:afterLines="20" w:after="48" w:line="240" w:lineRule="auto"/>
              <w:contextualSpacing/>
              <w:jc w:val="center"/>
              <w:rPr>
                <w:rFonts w:ascii="Times New Roman" w:hAnsi="Times New Roman"/>
                <w:b/>
                <w:color w:val="000000"/>
                <w:sz w:val="18"/>
                <w:szCs w:val="18"/>
                <w:lang w:val="ro-RO"/>
              </w:rPr>
            </w:pPr>
            <w:r w:rsidRPr="00A71203">
              <w:rPr>
                <w:rFonts w:ascii="Times New Roman" w:hAnsi="Times New Roman"/>
                <w:b/>
                <w:color w:val="000000"/>
                <w:sz w:val="18"/>
                <w:szCs w:val="18"/>
                <w:lang w:val="ro-RO"/>
              </w:rPr>
              <w:t xml:space="preserve">Măsuri de diminuare a riscurilor </w:t>
            </w:r>
          </w:p>
        </w:tc>
      </w:tr>
      <w:tr w:rsidR="0075029B" w:rsidRPr="00A65D34" w14:paraId="0A689E7F" w14:textId="77777777" w:rsidTr="00DD5962">
        <w:trPr>
          <w:trHeight w:val="314"/>
        </w:trPr>
        <w:tc>
          <w:tcPr>
            <w:tcW w:w="643" w:type="pct"/>
            <w:vMerge w:val="restart"/>
          </w:tcPr>
          <w:p w14:paraId="1B101953" w14:textId="77777777" w:rsidR="0075029B" w:rsidRPr="00A71203" w:rsidRDefault="0075029B" w:rsidP="00D377FE">
            <w:pPr>
              <w:spacing w:afterLines="20" w:after="48" w:line="240" w:lineRule="auto"/>
              <w:contextualSpacing/>
              <w:rPr>
                <w:rFonts w:ascii="Times New Roman" w:hAnsi="Times New Roman"/>
                <w:b/>
                <w:color w:val="000000"/>
                <w:sz w:val="18"/>
                <w:szCs w:val="18"/>
                <w:lang w:val="ro-RO"/>
              </w:rPr>
            </w:pPr>
            <w:r w:rsidRPr="00A71203">
              <w:rPr>
                <w:rFonts w:ascii="Times New Roman" w:hAnsi="Times New Roman"/>
                <w:b/>
                <w:color w:val="000000"/>
                <w:sz w:val="18"/>
                <w:szCs w:val="18"/>
                <w:lang w:val="ro-RO"/>
              </w:rPr>
              <w:t>Obiectiv 1</w:t>
            </w:r>
          </w:p>
        </w:tc>
        <w:tc>
          <w:tcPr>
            <w:tcW w:w="570" w:type="pct"/>
            <w:vMerge w:val="restart"/>
          </w:tcPr>
          <w:p w14:paraId="53A84AC3" w14:textId="77777777" w:rsidR="0075029B" w:rsidRPr="00A71203" w:rsidRDefault="0075029B" w:rsidP="00D377FE">
            <w:pPr>
              <w:spacing w:afterLines="20" w:after="48" w:line="240" w:lineRule="auto"/>
              <w:contextualSpacing/>
              <w:rPr>
                <w:rFonts w:ascii="Times New Roman" w:hAnsi="Times New Roman"/>
                <w:color w:val="000000"/>
                <w:sz w:val="18"/>
                <w:szCs w:val="18"/>
                <w:lang w:val="ro-RO"/>
              </w:rPr>
            </w:pPr>
            <w:r w:rsidRPr="00A71203">
              <w:rPr>
                <w:rFonts w:ascii="Times New Roman" w:hAnsi="Times New Roman"/>
                <w:color w:val="000000"/>
                <w:sz w:val="18"/>
                <w:szCs w:val="18"/>
                <w:lang w:val="ro-RO"/>
              </w:rPr>
              <w:t>Acțiunea 1.1</w:t>
            </w:r>
          </w:p>
        </w:tc>
        <w:tc>
          <w:tcPr>
            <w:tcW w:w="741" w:type="pct"/>
          </w:tcPr>
          <w:p w14:paraId="7A48EADC" w14:textId="77777777" w:rsidR="0075029B" w:rsidRPr="00A71203" w:rsidRDefault="0075029B" w:rsidP="00D377FE">
            <w:pPr>
              <w:spacing w:afterLines="20" w:after="48" w:line="240" w:lineRule="auto"/>
              <w:contextualSpacing/>
              <w:rPr>
                <w:rFonts w:ascii="Times New Roman" w:hAnsi="Times New Roman"/>
                <w:color w:val="000000"/>
                <w:sz w:val="18"/>
                <w:szCs w:val="18"/>
                <w:lang w:val="ro-RO"/>
              </w:rPr>
            </w:pPr>
            <w:r w:rsidRPr="00A71203">
              <w:rPr>
                <w:rFonts w:ascii="Times New Roman" w:hAnsi="Times New Roman"/>
                <w:color w:val="000000"/>
                <w:sz w:val="18"/>
                <w:szCs w:val="18"/>
                <w:lang w:val="ro-RO"/>
              </w:rPr>
              <w:t>Activitatea 1.1.1</w:t>
            </w:r>
          </w:p>
        </w:tc>
        <w:tc>
          <w:tcPr>
            <w:tcW w:w="531" w:type="pct"/>
          </w:tcPr>
          <w:p w14:paraId="5A66F9D3" w14:textId="77777777" w:rsidR="0075029B" w:rsidRPr="00A71203" w:rsidRDefault="0075029B" w:rsidP="00D377FE">
            <w:pPr>
              <w:spacing w:afterLines="20" w:after="48" w:line="240" w:lineRule="auto"/>
              <w:contextualSpacing/>
              <w:rPr>
                <w:rFonts w:ascii="Times New Roman" w:hAnsi="Times New Roman"/>
                <w:color w:val="000000"/>
                <w:sz w:val="18"/>
                <w:szCs w:val="18"/>
                <w:lang w:val="ro-RO"/>
              </w:rPr>
            </w:pPr>
          </w:p>
        </w:tc>
        <w:tc>
          <w:tcPr>
            <w:tcW w:w="388" w:type="pct"/>
          </w:tcPr>
          <w:p w14:paraId="3B8AEFE4" w14:textId="77777777" w:rsidR="0075029B" w:rsidRPr="00A71203" w:rsidRDefault="0075029B" w:rsidP="00D377FE">
            <w:pPr>
              <w:spacing w:afterLines="20" w:after="48" w:line="240" w:lineRule="auto"/>
              <w:contextualSpacing/>
              <w:jc w:val="center"/>
              <w:rPr>
                <w:rFonts w:ascii="Times New Roman" w:hAnsi="Times New Roman"/>
                <w:color w:val="000000"/>
                <w:sz w:val="18"/>
                <w:szCs w:val="18"/>
                <w:lang w:val="ro-RO"/>
              </w:rPr>
            </w:pPr>
          </w:p>
        </w:tc>
        <w:tc>
          <w:tcPr>
            <w:tcW w:w="337" w:type="pct"/>
          </w:tcPr>
          <w:p w14:paraId="5C21C84E" w14:textId="77777777" w:rsidR="0075029B" w:rsidRPr="00A71203" w:rsidRDefault="0075029B" w:rsidP="00D377FE">
            <w:pPr>
              <w:spacing w:afterLines="20" w:after="48" w:line="276" w:lineRule="auto"/>
              <w:contextualSpacing/>
              <w:jc w:val="center"/>
              <w:rPr>
                <w:rFonts w:ascii="Times New Roman" w:hAnsi="Times New Roman"/>
                <w:sz w:val="18"/>
                <w:szCs w:val="18"/>
                <w:lang w:val="ro-RO"/>
              </w:rPr>
            </w:pPr>
          </w:p>
        </w:tc>
        <w:tc>
          <w:tcPr>
            <w:tcW w:w="535" w:type="pct"/>
          </w:tcPr>
          <w:p w14:paraId="170E474F" w14:textId="77777777" w:rsidR="0075029B" w:rsidRPr="00A71203" w:rsidRDefault="0075029B" w:rsidP="00D377FE">
            <w:pPr>
              <w:spacing w:after="200" w:line="276" w:lineRule="auto"/>
              <w:rPr>
                <w:rFonts w:ascii="Times New Roman" w:hAnsi="Times New Roman"/>
                <w:sz w:val="18"/>
                <w:szCs w:val="18"/>
                <w:lang w:val="ro-RO"/>
              </w:rPr>
            </w:pPr>
          </w:p>
        </w:tc>
        <w:tc>
          <w:tcPr>
            <w:tcW w:w="434" w:type="pct"/>
          </w:tcPr>
          <w:p w14:paraId="19D2558D" w14:textId="77777777" w:rsidR="0075029B" w:rsidRPr="00A71203" w:rsidRDefault="0075029B" w:rsidP="00D377FE">
            <w:pPr>
              <w:spacing w:afterLines="20" w:after="48" w:line="240" w:lineRule="auto"/>
              <w:contextualSpacing/>
              <w:rPr>
                <w:rFonts w:ascii="Times New Roman" w:hAnsi="Times New Roman"/>
                <w:color w:val="000000"/>
                <w:sz w:val="18"/>
                <w:szCs w:val="18"/>
                <w:lang w:val="ro-RO"/>
              </w:rPr>
            </w:pPr>
          </w:p>
        </w:tc>
        <w:tc>
          <w:tcPr>
            <w:tcW w:w="339" w:type="pct"/>
          </w:tcPr>
          <w:p w14:paraId="3528D060" w14:textId="77777777" w:rsidR="0075029B" w:rsidRPr="00A71203" w:rsidRDefault="0075029B" w:rsidP="00D377FE">
            <w:pPr>
              <w:spacing w:after="200" w:line="276" w:lineRule="auto"/>
              <w:rPr>
                <w:rFonts w:ascii="Times New Roman" w:hAnsi="Times New Roman"/>
                <w:sz w:val="18"/>
                <w:szCs w:val="18"/>
                <w:lang w:val="ro-RO"/>
              </w:rPr>
            </w:pPr>
          </w:p>
        </w:tc>
        <w:tc>
          <w:tcPr>
            <w:tcW w:w="482" w:type="pct"/>
          </w:tcPr>
          <w:p w14:paraId="79CEB7A8" w14:textId="77777777" w:rsidR="0075029B" w:rsidRPr="00A71203" w:rsidRDefault="0075029B" w:rsidP="00D377FE">
            <w:pPr>
              <w:spacing w:after="200" w:line="276" w:lineRule="auto"/>
              <w:rPr>
                <w:rFonts w:ascii="Times New Roman" w:hAnsi="Times New Roman"/>
                <w:sz w:val="18"/>
                <w:szCs w:val="18"/>
                <w:lang w:val="ro-RO"/>
              </w:rPr>
            </w:pPr>
          </w:p>
        </w:tc>
      </w:tr>
      <w:tr w:rsidR="0075029B" w:rsidRPr="00A65D34" w14:paraId="6610D272" w14:textId="77777777" w:rsidTr="00DD5962">
        <w:trPr>
          <w:trHeight w:val="314"/>
        </w:trPr>
        <w:tc>
          <w:tcPr>
            <w:tcW w:w="643" w:type="pct"/>
            <w:vMerge/>
          </w:tcPr>
          <w:p w14:paraId="6A95285B" w14:textId="77777777" w:rsidR="0075029B" w:rsidRPr="00A71203" w:rsidRDefault="0075029B" w:rsidP="00D377FE">
            <w:pPr>
              <w:spacing w:afterLines="20" w:after="48" w:line="240" w:lineRule="auto"/>
              <w:contextualSpacing/>
              <w:rPr>
                <w:rFonts w:ascii="Times New Roman" w:hAnsi="Times New Roman"/>
                <w:b/>
                <w:color w:val="000000"/>
                <w:sz w:val="18"/>
                <w:szCs w:val="18"/>
                <w:lang w:val="ro-RO"/>
              </w:rPr>
            </w:pPr>
          </w:p>
        </w:tc>
        <w:tc>
          <w:tcPr>
            <w:tcW w:w="570" w:type="pct"/>
            <w:vMerge/>
          </w:tcPr>
          <w:p w14:paraId="773A0A11" w14:textId="77777777" w:rsidR="0075029B" w:rsidRPr="00A71203" w:rsidRDefault="0075029B" w:rsidP="00D377FE">
            <w:pPr>
              <w:spacing w:afterLines="20" w:after="48" w:line="240" w:lineRule="auto"/>
              <w:contextualSpacing/>
              <w:rPr>
                <w:rFonts w:ascii="Times New Roman" w:hAnsi="Times New Roman"/>
                <w:color w:val="000000"/>
                <w:sz w:val="18"/>
                <w:szCs w:val="18"/>
                <w:lang w:val="ro-RO"/>
              </w:rPr>
            </w:pPr>
          </w:p>
        </w:tc>
        <w:tc>
          <w:tcPr>
            <w:tcW w:w="741" w:type="pct"/>
          </w:tcPr>
          <w:p w14:paraId="08A1144F" w14:textId="77777777" w:rsidR="0075029B" w:rsidRPr="00A71203" w:rsidRDefault="0075029B" w:rsidP="00D377FE">
            <w:pPr>
              <w:spacing w:afterLines="20" w:after="48" w:line="240" w:lineRule="auto"/>
              <w:contextualSpacing/>
              <w:rPr>
                <w:rFonts w:ascii="Times New Roman" w:hAnsi="Times New Roman"/>
                <w:color w:val="000000"/>
                <w:sz w:val="18"/>
                <w:szCs w:val="18"/>
                <w:lang w:val="ro-RO"/>
              </w:rPr>
            </w:pPr>
            <w:r w:rsidRPr="00A71203">
              <w:rPr>
                <w:rFonts w:ascii="Times New Roman" w:hAnsi="Times New Roman"/>
                <w:color w:val="000000"/>
                <w:sz w:val="18"/>
                <w:szCs w:val="18"/>
                <w:lang w:val="ro-RO"/>
              </w:rPr>
              <w:t>Activitatea 1.1.2</w:t>
            </w:r>
          </w:p>
        </w:tc>
        <w:tc>
          <w:tcPr>
            <w:tcW w:w="531" w:type="pct"/>
          </w:tcPr>
          <w:p w14:paraId="2694BDFE" w14:textId="77777777" w:rsidR="0075029B" w:rsidRPr="00A71203" w:rsidRDefault="0075029B" w:rsidP="00D377FE">
            <w:pPr>
              <w:spacing w:afterLines="20" w:after="48" w:line="240" w:lineRule="auto"/>
              <w:contextualSpacing/>
              <w:rPr>
                <w:rFonts w:ascii="Times New Roman" w:hAnsi="Times New Roman"/>
                <w:color w:val="000000"/>
                <w:sz w:val="18"/>
                <w:szCs w:val="18"/>
                <w:lang w:val="ro-RO"/>
              </w:rPr>
            </w:pPr>
          </w:p>
        </w:tc>
        <w:tc>
          <w:tcPr>
            <w:tcW w:w="388" w:type="pct"/>
          </w:tcPr>
          <w:p w14:paraId="334981F4" w14:textId="77777777" w:rsidR="0075029B" w:rsidRPr="00A71203" w:rsidRDefault="0075029B" w:rsidP="00D377FE">
            <w:pPr>
              <w:spacing w:afterLines="20" w:after="48" w:line="240" w:lineRule="auto"/>
              <w:contextualSpacing/>
              <w:jc w:val="center"/>
              <w:rPr>
                <w:rFonts w:ascii="Times New Roman" w:hAnsi="Times New Roman"/>
                <w:color w:val="000000"/>
                <w:sz w:val="18"/>
                <w:szCs w:val="18"/>
                <w:lang w:val="ro-RO"/>
              </w:rPr>
            </w:pPr>
          </w:p>
        </w:tc>
        <w:tc>
          <w:tcPr>
            <w:tcW w:w="337" w:type="pct"/>
          </w:tcPr>
          <w:p w14:paraId="260B4ED3" w14:textId="77777777" w:rsidR="0075029B" w:rsidRPr="00A71203" w:rsidRDefault="0075029B" w:rsidP="00D377FE">
            <w:pPr>
              <w:spacing w:afterLines="20" w:after="48" w:line="276" w:lineRule="auto"/>
              <w:contextualSpacing/>
              <w:jc w:val="center"/>
              <w:rPr>
                <w:rFonts w:ascii="Times New Roman" w:hAnsi="Times New Roman"/>
                <w:sz w:val="18"/>
                <w:szCs w:val="18"/>
                <w:lang w:val="ro-RO"/>
              </w:rPr>
            </w:pPr>
          </w:p>
        </w:tc>
        <w:tc>
          <w:tcPr>
            <w:tcW w:w="535" w:type="pct"/>
          </w:tcPr>
          <w:p w14:paraId="1ADBBEAF" w14:textId="77777777" w:rsidR="0075029B" w:rsidRPr="00A71203" w:rsidRDefault="0075029B" w:rsidP="00D377FE">
            <w:pPr>
              <w:spacing w:after="200" w:line="276" w:lineRule="auto"/>
              <w:rPr>
                <w:rFonts w:ascii="Times New Roman" w:hAnsi="Times New Roman"/>
                <w:sz w:val="18"/>
                <w:szCs w:val="18"/>
                <w:lang w:val="ro-RO"/>
              </w:rPr>
            </w:pPr>
          </w:p>
        </w:tc>
        <w:tc>
          <w:tcPr>
            <w:tcW w:w="434" w:type="pct"/>
          </w:tcPr>
          <w:p w14:paraId="7B2F04BB" w14:textId="77777777" w:rsidR="0075029B" w:rsidRPr="00A71203" w:rsidRDefault="0075029B" w:rsidP="00D377FE">
            <w:pPr>
              <w:spacing w:afterLines="20" w:after="48" w:line="240" w:lineRule="auto"/>
              <w:contextualSpacing/>
              <w:rPr>
                <w:rFonts w:ascii="Times New Roman" w:hAnsi="Times New Roman"/>
                <w:color w:val="000000"/>
                <w:sz w:val="18"/>
                <w:szCs w:val="18"/>
                <w:lang w:val="ro-RO"/>
              </w:rPr>
            </w:pPr>
          </w:p>
        </w:tc>
        <w:tc>
          <w:tcPr>
            <w:tcW w:w="339" w:type="pct"/>
          </w:tcPr>
          <w:p w14:paraId="55D56CDF" w14:textId="77777777" w:rsidR="0075029B" w:rsidRPr="00A71203" w:rsidRDefault="0075029B" w:rsidP="00D377FE">
            <w:pPr>
              <w:spacing w:after="200" w:line="276" w:lineRule="auto"/>
              <w:rPr>
                <w:rFonts w:ascii="Times New Roman" w:hAnsi="Times New Roman"/>
                <w:sz w:val="18"/>
                <w:szCs w:val="18"/>
                <w:lang w:val="ro-RO"/>
              </w:rPr>
            </w:pPr>
          </w:p>
        </w:tc>
        <w:tc>
          <w:tcPr>
            <w:tcW w:w="482" w:type="pct"/>
          </w:tcPr>
          <w:p w14:paraId="77BE996D" w14:textId="77777777" w:rsidR="0075029B" w:rsidRPr="00A71203" w:rsidRDefault="0075029B" w:rsidP="00D377FE">
            <w:pPr>
              <w:spacing w:after="200" w:line="276" w:lineRule="auto"/>
              <w:rPr>
                <w:rFonts w:ascii="Times New Roman" w:hAnsi="Times New Roman"/>
                <w:sz w:val="18"/>
                <w:szCs w:val="18"/>
                <w:lang w:val="ro-RO"/>
              </w:rPr>
            </w:pPr>
          </w:p>
        </w:tc>
      </w:tr>
      <w:tr w:rsidR="0075029B" w:rsidRPr="00A65D34" w14:paraId="4C546B61" w14:textId="77777777" w:rsidTr="00DD5962">
        <w:trPr>
          <w:trHeight w:val="413"/>
        </w:trPr>
        <w:tc>
          <w:tcPr>
            <w:tcW w:w="643" w:type="pct"/>
            <w:vMerge w:val="restart"/>
          </w:tcPr>
          <w:p w14:paraId="2E665654" w14:textId="77777777" w:rsidR="0075029B" w:rsidRPr="00A71203" w:rsidRDefault="0075029B" w:rsidP="00D377FE">
            <w:pPr>
              <w:spacing w:afterLines="20" w:after="48" w:line="240" w:lineRule="auto"/>
              <w:contextualSpacing/>
              <w:rPr>
                <w:rFonts w:ascii="Times New Roman" w:hAnsi="Times New Roman"/>
                <w:b/>
                <w:color w:val="000000"/>
                <w:sz w:val="18"/>
                <w:szCs w:val="18"/>
                <w:lang w:val="ro-RO"/>
              </w:rPr>
            </w:pPr>
          </w:p>
        </w:tc>
        <w:tc>
          <w:tcPr>
            <w:tcW w:w="570" w:type="pct"/>
            <w:vMerge w:val="restart"/>
          </w:tcPr>
          <w:p w14:paraId="270A921C" w14:textId="77777777" w:rsidR="0075029B" w:rsidRPr="00A71203" w:rsidRDefault="0075029B" w:rsidP="00D377FE">
            <w:pPr>
              <w:spacing w:afterLines="20" w:after="48" w:line="240" w:lineRule="auto"/>
              <w:contextualSpacing/>
              <w:rPr>
                <w:rFonts w:ascii="Times New Roman" w:hAnsi="Times New Roman"/>
                <w:color w:val="000000"/>
                <w:sz w:val="18"/>
                <w:szCs w:val="18"/>
                <w:lang w:val="ro-RO"/>
              </w:rPr>
            </w:pPr>
            <w:r w:rsidRPr="00A71203">
              <w:rPr>
                <w:rFonts w:ascii="Times New Roman" w:hAnsi="Times New Roman"/>
                <w:color w:val="000000"/>
                <w:sz w:val="18"/>
                <w:szCs w:val="18"/>
                <w:lang w:val="ro-RO"/>
              </w:rPr>
              <w:t>Acțiunea 1.2</w:t>
            </w:r>
          </w:p>
        </w:tc>
        <w:tc>
          <w:tcPr>
            <w:tcW w:w="741" w:type="pct"/>
          </w:tcPr>
          <w:p w14:paraId="5B93FB7C" w14:textId="77777777" w:rsidR="0075029B" w:rsidRPr="00A71203" w:rsidRDefault="0075029B" w:rsidP="00D377FE">
            <w:pPr>
              <w:spacing w:afterLines="20" w:after="48" w:line="240" w:lineRule="auto"/>
              <w:contextualSpacing/>
              <w:rPr>
                <w:rFonts w:ascii="Times New Roman" w:hAnsi="Times New Roman"/>
                <w:color w:val="000000"/>
                <w:sz w:val="18"/>
                <w:szCs w:val="18"/>
                <w:lang w:val="ro-RO"/>
              </w:rPr>
            </w:pPr>
            <w:r w:rsidRPr="00A71203">
              <w:rPr>
                <w:rFonts w:ascii="Times New Roman" w:hAnsi="Times New Roman"/>
                <w:color w:val="000000"/>
                <w:sz w:val="18"/>
                <w:szCs w:val="18"/>
                <w:lang w:val="ro-RO"/>
              </w:rPr>
              <w:t>Activitatea 1.2.1</w:t>
            </w:r>
          </w:p>
        </w:tc>
        <w:tc>
          <w:tcPr>
            <w:tcW w:w="531" w:type="pct"/>
          </w:tcPr>
          <w:p w14:paraId="5723B08B" w14:textId="77777777" w:rsidR="0075029B" w:rsidRPr="00A71203" w:rsidRDefault="0075029B" w:rsidP="00D377FE">
            <w:pPr>
              <w:spacing w:afterLines="20" w:after="48" w:line="240" w:lineRule="auto"/>
              <w:contextualSpacing/>
              <w:rPr>
                <w:rFonts w:ascii="Times New Roman" w:hAnsi="Times New Roman"/>
                <w:color w:val="000000"/>
                <w:sz w:val="18"/>
                <w:szCs w:val="18"/>
                <w:lang w:val="ro-RO"/>
              </w:rPr>
            </w:pPr>
          </w:p>
        </w:tc>
        <w:tc>
          <w:tcPr>
            <w:tcW w:w="388" w:type="pct"/>
          </w:tcPr>
          <w:p w14:paraId="0F389EF0" w14:textId="77777777" w:rsidR="0075029B" w:rsidRPr="00A71203" w:rsidRDefault="0075029B" w:rsidP="00D377FE">
            <w:pPr>
              <w:spacing w:afterLines="20" w:after="48" w:line="240" w:lineRule="auto"/>
              <w:contextualSpacing/>
              <w:jc w:val="center"/>
              <w:rPr>
                <w:rFonts w:ascii="Times New Roman" w:hAnsi="Times New Roman"/>
                <w:color w:val="000000"/>
                <w:sz w:val="18"/>
                <w:szCs w:val="18"/>
                <w:lang w:val="ro-RO"/>
              </w:rPr>
            </w:pPr>
          </w:p>
        </w:tc>
        <w:tc>
          <w:tcPr>
            <w:tcW w:w="337" w:type="pct"/>
          </w:tcPr>
          <w:p w14:paraId="0A3619E2" w14:textId="77777777" w:rsidR="0075029B" w:rsidRPr="00A71203" w:rsidRDefault="0075029B" w:rsidP="00D377FE">
            <w:pPr>
              <w:spacing w:afterLines="20" w:after="48" w:line="276" w:lineRule="auto"/>
              <w:contextualSpacing/>
              <w:jc w:val="center"/>
              <w:rPr>
                <w:rFonts w:ascii="Times New Roman" w:hAnsi="Times New Roman"/>
                <w:sz w:val="18"/>
                <w:szCs w:val="18"/>
                <w:lang w:val="ro-RO"/>
              </w:rPr>
            </w:pPr>
          </w:p>
        </w:tc>
        <w:tc>
          <w:tcPr>
            <w:tcW w:w="535" w:type="pct"/>
          </w:tcPr>
          <w:p w14:paraId="588BAB85" w14:textId="77777777" w:rsidR="0075029B" w:rsidRPr="00A71203" w:rsidRDefault="0075029B" w:rsidP="00D377FE">
            <w:pPr>
              <w:spacing w:after="200" w:line="276" w:lineRule="auto"/>
              <w:rPr>
                <w:rFonts w:ascii="Times New Roman" w:hAnsi="Times New Roman"/>
                <w:sz w:val="18"/>
                <w:szCs w:val="18"/>
                <w:lang w:val="ro-RO"/>
              </w:rPr>
            </w:pPr>
          </w:p>
        </w:tc>
        <w:tc>
          <w:tcPr>
            <w:tcW w:w="434" w:type="pct"/>
          </w:tcPr>
          <w:p w14:paraId="014004E8" w14:textId="77777777" w:rsidR="0075029B" w:rsidRPr="00A71203" w:rsidRDefault="0075029B" w:rsidP="00D377FE">
            <w:pPr>
              <w:spacing w:afterLines="20" w:after="48" w:line="240" w:lineRule="auto"/>
              <w:contextualSpacing/>
              <w:rPr>
                <w:rFonts w:ascii="Times New Roman" w:hAnsi="Times New Roman"/>
                <w:color w:val="000000"/>
                <w:sz w:val="18"/>
                <w:szCs w:val="18"/>
                <w:lang w:val="ro-RO"/>
              </w:rPr>
            </w:pPr>
          </w:p>
        </w:tc>
        <w:tc>
          <w:tcPr>
            <w:tcW w:w="339" w:type="pct"/>
          </w:tcPr>
          <w:p w14:paraId="1008E7DD" w14:textId="77777777" w:rsidR="0075029B" w:rsidRPr="00A71203" w:rsidRDefault="0075029B" w:rsidP="00D377FE">
            <w:pPr>
              <w:spacing w:after="200" w:line="276" w:lineRule="auto"/>
              <w:rPr>
                <w:rFonts w:ascii="Times New Roman" w:hAnsi="Times New Roman"/>
                <w:sz w:val="18"/>
                <w:szCs w:val="18"/>
                <w:lang w:val="ro-RO"/>
              </w:rPr>
            </w:pPr>
          </w:p>
        </w:tc>
        <w:tc>
          <w:tcPr>
            <w:tcW w:w="482" w:type="pct"/>
          </w:tcPr>
          <w:p w14:paraId="40B3C9E0" w14:textId="77777777" w:rsidR="0075029B" w:rsidRPr="00A71203" w:rsidRDefault="0075029B" w:rsidP="00D377FE">
            <w:pPr>
              <w:spacing w:after="200" w:line="276" w:lineRule="auto"/>
              <w:rPr>
                <w:rFonts w:ascii="Times New Roman" w:hAnsi="Times New Roman"/>
                <w:sz w:val="18"/>
                <w:szCs w:val="18"/>
                <w:lang w:val="ro-RO"/>
              </w:rPr>
            </w:pPr>
          </w:p>
        </w:tc>
      </w:tr>
      <w:tr w:rsidR="0075029B" w:rsidRPr="00A65D34" w14:paraId="61655032" w14:textId="77777777" w:rsidTr="00DD5962">
        <w:trPr>
          <w:trHeight w:val="503"/>
        </w:trPr>
        <w:tc>
          <w:tcPr>
            <w:tcW w:w="643" w:type="pct"/>
            <w:vMerge/>
          </w:tcPr>
          <w:p w14:paraId="5DA85808" w14:textId="77777777" w:rsidR="0075029B" w:rsidRPr="00A71203" w:rsidRDefault="0075029B" w:rsidP="00D377FE">
            <w:pPr>
              <w:spacing w:afterLines="20" w:after="48" w:line="240" w:lineRule="auto"/>
              <w:contextualSpacing/>
              <w:rPr>
                <w:rFonts w:ascii="Times New Roman" w:hAnsi="Times New Roman"/>
                <w:b/>
                <w:color w:val="000000"/>
                <w:sz w:val="18"/>
                <w:szCs w:val="18"/>
                <w:lang w:val="ro-RO"/>
              </w:rPr>
            </w:pPr>
          </w:p>
        </w:tc>
        <w:tc>
          <w:tcPr>
            <w:tcW w:w="570" w:type="pct"/>
            <w:vMerge/>
          </w:tcPr>
          <w:p w14:paraId="1E46050C" w14:textId="77777777" w:rsidR="0075029B" w:rsidRPr="00A71203" w:rsidRDefault="0075029B" w:rsidP="00D377FE">
            <w:pPr>
              <w:spacing w:afterLines="20" w:after="48" w:line="240" w:lineRule="auto"/>
              <w:contextualSpacing/>
              <w:rPr>
                <w:rFonts w:ascii="Times New Roman" w:hAnsi="Times New Roman"/>
                <w:color w:val="000000"/>
                <w:sz w:val="18"/>
                <w:szCs w:val="18"/>
                <w:lang w:val="ro-RO"/>
              </w:rPr>
            </w:pPr>
          </w:p>
        </w:tc>
        <w:tc>
          <w:tcPr>
            <w:tcW w:w="741" w:type="pct"/>
          </w:tcPr>
          <w:p w14:paraId="7F3C648A" w14:textId="77777777" w:rsidR="0075029B" w:rsidRPr="00A71203" w:rsidRDefault="0075029B" w:rsidP="00D377FE">
            <w:pPr>
              <w:spacing w:afterLines="20" w:after="48" w:line="240" w:lineRule="auto"/>
              <w:contextualSpacing/>
              <w:rPr>
                <w:rFonts w:ascii="Times New Roman" w:hAnsi="Times New Roman"/>
                <w:color w:val="000000"/>
                <w:sz w:val="18"/>
                <w:szCs w:val="18"/>
                <w:lang w:val="ro-RO"/>
              </w:rPr>
            </w:pPr>
            <w:r w:rsidRPr="00A71203">
              <w:rPr>
                <w:rFonts w:ascii="Times New Roman" w:hAnsi="Times New Roman"/>
                <w:color w:val="000000"/>
                <w:sz w:val="18"/>
                <w:szCs w:val="18"/>
                <w:lang w:val="ro-RO"/>
              </w:rPr>
              <w:t>Activitatea 1.2.2</w:t>
            </w:r>
          </w:p>
        </w:tc>
        <w:tc>
          <w:tcPr>
            <w:tcW w:w="531" w:type="pct"/>
          </w:tcPr>
          <w:p w14:paraId="4AE9F167" w14:textId="77777777" w:rsidR="0075029B" w:rsidRPr="00A71203" w:rsidRDefault="0075029B" w:rsidP="00D377FE">
            <w:pPr>
              <w:spacing w:afterLines="20" w:after="48" w:line="240" w:lineRule="auto"/>
              <w:contextualSpacing/>
              <w:rPr>
                <w:rFonts w:ascii="Times New Roman" w:hAnsi="Times New Roman"/>
                <w:color w:val="000000"/>
                <w:sz w:val="18"/>
                <w:szCs w:val="18"/>
                <w:lang w:val="ro-RO"/>
              </w:rPr>
            </w:pPr>
          </w:p>
        </w:tc>
        <w:tc>
          <w:tcPr>
            <w:tcW w:w="388" w:type="pct"/>
          </w:tcPr>
          <w:p w14:paraId="0BDECC38" w14:textId="77777777" w:rsidR="0075029B" w:rsidRPr="00A71203" w:rsidRDefault="0075029B" w:rsidP="00D377FE">
            <w:pPr>
              <w:spacing w:afterLines="20" w:after="48" w:line="240" w:lineRule="auto"/>
              <w:contextualSpacing/>
              <w:jc w:val="center"/>
              <w:rPr>
                <w:rFonts w:ascii="Times New Roman" w:hAnsi="Times New Roman"/>
                <w:color w:val="000000"/>
                <w:sz w:val="18"/>
                <w:szCs w:val="18"/>
                <w:lang w:val="ro-RO"/>
              </w:rPr>
            </w:pPr>
          </w:p>
        </w:tc>
        <w:tc>
          <w:tcPr>
            <w:tcW w:w="337" w:type="pct"/>
          </w:tcPr>
          <w:p w14:paraId="7D4D44FA" w14:textId="77777777" w:rsidR="0075029B" w:rsidRPr="00A71203" w:rsidRDefault="0075029B" w:rsidP="00D377FE">
            <w:pPr>
              <w:spacing w:afterLines="20" w:after="48" w:line="276" w:lineRule="auto"/>
              <w:contextualSpacing/>
              <w:jc w:val="center"/>
              <w:rPr>
                <w:rFonts w:ascii="Times New Roman" w:hAnsi="Times New Roman"/>
                <w:sz w:val="18"/>
                <w:szCs w:val="18"/>
                <w:lang w:val="ro-RO"/>
              </w:rPr>
            </w:pPr>
          </w:p>
        </w:tc>
        <w:tc>
          <w:tcPr>
            <w:tcW w:w="535" w:type="pct"/>
          </w:tcPr>
          <w:p w14:paraId="185C1359" w14:textId="77777777" w:rsidR="0075029B" w:rsidRPr="00A71203" w:rsidRDefault="0075029B" w:rsidP="00D377FE">
            <w:pPr>
              <w:spacing w:after="200" w:line="276" w:lineRule="auto"/>
              <w:rPr>
                <w:rFonts w:ascii="Times New Roman" w:hAnsi="Times New Roman"/>
                <w:sz w:val="18"/>
                <w:szCs w:val="18"/>
                <w:lang w:val="ro-RO"/>
              </w:rPr>
            </w:pPr>
          </w:p>
        </w:tc>
        <w:tc>
          <w:tcPr>
            <w:tcW w:w="434" w:type="pct"/>
          </w:tcPr>
          <w:p w14:paraId="1F5EFFCC" w14:textId="77777777" w:rsidR="0075029B" w:rsidRPr="00A71203" w:rsidRDefault="0075029B" w:rsidP="00D377FE">
            <w:pPr>
              <w:spacing w:afterLines="20" w:after="48" w:line="240" w:lineRule="auto"/>
              <w:contextualSpacing/>
              <w:rPr>
                <w:rFonts w:ascii="Times New Roman" w:hAnsi="Times New Roman"/>
                <w:color w:val="000000"/>
                <w:sz w:val="18"/>
                <w:szCs w:val="18"/>
                <w:lang w:val="ro-RO"/>
              </w:rPr>
            </w:pPr>
          </w:p>
        </w:tc>
        <w:tc>
          <w:tcPr>
            <w:tcW w:w="339" w:type="pct"/>
          </w:tcPr>
          <w:p w14:paraId="1A87ED02" w14:textId="77777777" w:rsidR="0075029B" w:rsidRPr="00A71203" w:rsidRDefault="0075029B" w:rsidP="00D377FE">
            <w:pPr>
              <w:spacing w:after="200" w:line="276" w:lineRule="auto"/>
              <w:rPr>
                <w:rFonts w:ascii="Times New Roman" w:hAnsi="Times New Roman"/>
                <w:sz w:val="18"/>
                <w:szCs w:val="18"/>
                <w:lang w:val="ro-RO"/>
              </w:rPr>
            </w:pPr>
          </w:p>
        </w:tc>
        <w:tc>
          <w:tcPr>
            <w:tcW w:w="482" w:type="pct"/>
          </w:tcPr>
          <w:p w14:paraId="6B9C2C88" w14:textId="77777777" w:rsidR="0075029B" w:rsidRPr="00A71203" w:rsidRDefault="0075029B" w:rsidP="00D377FE">
            <w:pPr>
              <w:spacing w:after="200" w:line="276" w:lineRule="auto"/>
              <w:rPr>
                <w:rFonts w:ascii="Times New Roman" w:hAnsi="Times New Roman"/>
                <w:sz w:val="18"/>
                <w:szCs w:val="18"/>
                <w:lang w:val="ro-RO"/>
              </w:rPr>
            </w:pPr>
          </w:p>
        </w:tc>
      </w:tr>
      <w:tr w:rsidR="0075029B" w:rsidRPr="00A65D34" w14:paraId="4C1BA9EB" w14:textId="77777777" w:rsidTr="00DD5962">
        <w:trPr>
          <w:trHeight w:val="350"/>
        </w:trPr>
        <w:tc>
          <w:tcPr>
            <w:tcW w:w="643" w:type="pct"/>
          </w:tcPr>
          <w:p w14:paraId="06C2727F" w14:textId="77777777" w:rsidR="0075029B" w:rsidRPr="00A71203" w:rsidRDefault="0075029B" w:rsidP="00D377FE">
            <w:pPr>
              <w:spacing w:afterLines="20" w:after="48" w:line="240" w:lineRule="auto"/>
              <w:contextualSpacing/>
              <w:rPr>
                <w:rFonts w:ascii="Times New Roman" w:hAnsi="Times New Roman"/>
                <w:b/>
                <w:color w:val="000000"/>
                <w:sz w:val="18"/>
                <w:szCs w:val="18"/>
                <w:lang w:val="ro-RO"/>
              </w:rPr>
            </w:pPr>
            <w:r w:rsidRPr="00A71203">
              <w:rPr>
                <w:rFonts w:ascii="Times New Roman" w:hAnsi="Times New Roman"/>
                <w:b/>
                <w:color w:val="000000"/>
                <w:sz w:val="18"/>
                <w:szCs w:val="18"/>
                <w:lang w:val="ro-RO"/>
              </w:rPr>
              <w:t>Obiectiv 2</w:t>
            </w:r>
          </w:p>
        </w:tc>
        <w:tc>
          <w:tcPr>
            <w:tcW w:w="570" w:type="pct"/>
          </w:tcPr>
          <w:p w14:paraId="6CAF2DED" w14:textId="77777777" w:rsidR="0075029B" w:rsidRPr="00A71203" w:rsidRDefault="0075029B" w:rsidP="00D377FE">
            <w:pPr>
              <w:spacing w:afterLines="20" w:after="48" w:line="240" w:lineRule="auto"/>
              <w:contextualSpacing/>
              <w:rPr>
                <w:rFonts w:ascii="Times New Roman" w:hAnsi="Times New Roman"/>
                <w:color w:val="000000"/>
                <w:sz w:val="18"/>
                <w:szCs w:val="18"/>
                <w:lang w:val="ro-RO"/>
              </w:rPr>
            </w:pPr>
            <w:r w:rsidRPr="00A71203">
              <w:rPr>
                <w:rFonts w:ascii="Times New Roman" w:hAnsi="Times New Roman"/>
                <w:color w:val="000000"/>
                <w:sz w:val="18"/>
                <w:szCs w:val="18"/>
                <w:lang w:val="ro-RO"/>
              </w:rPr>
              <w:t>Acțiunea 2.1</w:t>
            </w:r>
          </w:p>
        </w:tc>
        <w:tc>
          <w:tcPr>
            <w:tcW w:w="741" w:type="pct"/>
          </w:tcPr>
          <w:p w14:paraId="1781DB5B" w14:textId="77777777" w:rsidR="0075029B" w:rsidRPr="00A71203" w:rsidRDefault="0075029B" w:rsidP="00D377FE">
            <w:pPr>
              <w:spacing w:afterLines="20" w:after="48" w:line="240" w:lineRule="auto"/>
              <w:contextualSpacing/>
              <w:rPr>
                <w:rFonts w:ascii="Times New Roman" w:hAnsi="Times New Roman"/>
                <w:color w:val="000000"/>
                <w:sz w:val="18"/>
                <w:szCs w:val="18"/>
                <w:lang w:val="ro-RO"/>
              </w:rPr>
            </w:pPr>
            <w:r w:rsidRPr="00A71203">
              <w:rPr>
                <w:rFonts w:ascii="Times New Roman" w:hAnsi="Times New Roman"/>
                <w:color w:val="000000"/>
                <w:sz w:val="18"/>
                <w:szCs w:val="18"/>
                <w:lang w:val="ro-RO"/>
              </w:rPr>
              <w:t>Activitatea 2.1.1</w:t>
            </w:r>
          </w:p>
        </w:tc>
        <w:tc>
          <w:tcPr>
            <w:tcW w:w="531" w:type="pct"/>
          </w:tcPr>
          <w:p w14:paraId="6BC8E814" w14:textId="77777777" w:rsidR="0075029B" w:rsidRPr="00A71203" w:rsidRDefault="0075029B" w:rsidP="00D377FE">
            <w:pPr>
              <w:spacing w:afterLines="20" w:after="48" w:line="240" w:lineRule="auto"/>
              <w:contextualSpacing/>
              <w:rPr>
                <w:rFonts w:ascii="Times New Roman" w:hAnsi="Times New Roman"/>
                <w:color w:val="000000"/>
                <w:sz w:val="18"/>
                <w:szCs w:val="18"/>
                <w:lang w:val="ro-RO"/>
              </w:rPr>
            </w:pPr>
          </w:p>
        </w:tc>
        <w:tc>
          <w:tcPr>
            <w:tcW w:w="388" w:type="pct"/>
          </w:tcPr>
          <w:p w14:paraId="157C460C" w14:textId="77777777" w:rsidR="0075029B" w:rsidRPr="00A71203" w:rsidRDefault="0075029B" w:rsidP="00D377FE">
            <w:pPr>
              <w:spacing w:afterLines="20" w:after="48" w:line="240" w:lineRule="auto"/>
              <w:contextualSpacing/>
              <w:jc w:val="center"/>
              <w:rPr>
                <w:rFonts w:ascii="Times New Roman" w:hAnsi="Times New Roman"/>
                <w:color w:val="000000"/>
                <w:sz w:val="18"/>
                <w:szCs w:val="18"/>
                <w:lang w:val="ro-RO"/>
              </w:rPr>
            </w:pPr>
          </w:p>
        </w:tc>
        <w:tc>
          <w:tcPr>
            <w:tcW w:w="337" w:type="pct"/>
          </w:tcPr>
          <w:p w14:paraId="5B97FAB9" w14:textId="77777777" w:rsidR="0075029B" w:rsidRPr="00A71203" w:rsidRDefault="0075029B" w:rsidP="00D377FE">
            <w:pPr>
              <w:spacing w:afterLines="20" w:after="48" w:line="276" w:lineRule="auto"/>
              <w:contextualSpacing/>
              <w:jc w:val="center"/>
              <w:rPr>
                <w:rFonts w:ascii="Times New Roman" w:hAnsi="Times New Roman"/>
                <w:sz w:val="18"/>
                <w:szCs w:val="18"/>
                <w:lang w:val="ro-RO"/>
              </w:rPr>
            </w:pPr>
          </w:p>
        </w:tc>
        <w:tc>
          <w:tcPr>
            <w:tcW w:w="535" w:type="pct"/>
          </w:tcPr>
          <w:p w14:paraId="707A662B" w14:textId="77777777" w:rsidR="0075029B" w:rsidRPr="00A71203" w:rsidRDefault="0075029B" w:rsidP="00D377FE">
            <w:pPr>
              <w:spacing w:after="200" w:line="276" w:lineRule="auto"/>
              <w:rPr>
                <w:rFonts w:ascii="Times New Roman" w:hAnsi="Times New Roman"/>
                <w:sz w:val="18"/>
                <w:szCs w:val="18"/>
                <w:lang w:val="ro-RO"/>
              </w:rPr>
            </w:pPr>
          </w:p>
        </w:tc>
        <w:tc>
          <w:tcPr>
            <w:tcW w:w="434" w:type="pct"/>
          </w:tcPr>
          <w:p w14:paraId="22AE6D18" w14:textId="77777777" w:rsidR="0075029B" w:rsidRPr="00A71203" w:rsidRDefault="0075029B" w:rsidP="00D377FE">
            <w:pPr>
              <w:spacing w:afterLines="20" w:after="48" w:line="240" w:lineRule="auto"/>
              <w:contextualSpacing/>
              <w:rPr>
                <w:rFonts w:ascii="Times New Roman" w:hAnsi="Times New Roman"/>
                <w:color w:val="000000"/>
                <w:sz w:val="18"/>
                <w:szCs w:val="18"/>
                <w:lang w:val="ro-RO"/>
              </w:rPr>
            </w:pPr>
          </w:p>
        </w:tc>
        <w:tc>
          <w:tcPr>
            <w:tcW w:w="339" w:type="pct"/>
          </w:tcPr>
          <w:p w14:paraId="189BF3BC" w14:textId="77777777" w:rsidR="0075029B" w:rsidRPr="00A71203" w:rsidRDefault="0075029B" w:rsidP="00D377FE">
            <w:pPr>
              <w:spacing w:after="200" w:line="276" w:lineRule="auto"/>
              <w:rPr>
                <w:rFonts w:ascii="Times New Roman" w:hAnsi="Times New Roman"/>
                <w:sz w:val="18"/>
                <w:szCs w:val="18"/>
                <w:lang w:val="ro-RO"/>
              </w:rPr>
            </w:pPr>
          </w:p>
        </w:tc>
        <w:tc>
          <w:tcPr>
            <w:tcW w:w="482" w:type="pct"/>
          </w:tcPr>
          <w:p w14:paraId="31E227BF" w14:textId="77777777" w:rsidR="0075029B" w:rsidRPr="00A71203" w:rsidRDefault="0075029B" w:rsidP="00D377FE">
            <w:pPr>
              <w:spacing w:after="200" w:line="276" w:lineRule="auto"/>
              <w:rPr>
                <w:rFonts w:ascii="Times New Roman" w:hAnsi="Times New Roman"/>
                <w:sz w:val="18"/>
                <w:szCs w:val="18"/>
                <w:lang w:val="ro-RO"/>
              </w:rPr>
            </w:pPr>
          </w:p>
        </w:tc>
      </w:tr>
      <w:tr w:rsidR="0075029B" w:rsidRPr="00A65D34" w14:paraId="7A9D3C46" w14:textId="77777777" w:rsidTr="00DD5962">
        <w:trPr>
          <w:trHeight w:val="620"/>
        </w:trPr>
        <w:tc>
          <w:tcPr>
            <w:tcW w:w="643" w:type="pct"/>
          </w:tcPr>
          <w:p w14:paraId="5C528CE9" w14:textId="77777777" w:rsidR="0075029B" w:rsidRDefault="0075029B" w:rsidP="00D377FE">
            <w:pPr>
              <w:spacing w:afterLines="20" w:after="48" w:line="240" w:lineRule="auto"/>
              <w:contextualSpacing/>
              <w:rPr>
                <w:rFonts w:ascii="Times New Roman" w:hAnsi="Times New Roman"/>
                <w:b/>
                <w:color w:val="000000"/>
                <w:sz w:val="18"/>
                <w:szCs w:val="18"/>
                <w:lang w:val="ro-RO"/>
              </w:rPr>
            </w:pPr>
            <w:r>
              <w:rPr>
                <w:rFonts w:ascii="Times New Roman" w:hAnsi="Times New Roman"/>
                <w:b/>
                <w:color w:val="000000"/>
                <w:sz w:val="18"/>
                <w:szCs w:val="18"/>
                <w:lang w:val="ro-RO"/>
              </w:rPr>
              <w:t>Cheltuieli imprevizibile</w:t>
            </w:r>
          </w:p>
        </w:tc>
        <w:tc>
          <w:tcPr>
            <w:tcW w:w="570" w:type="pct"/>
          </w:tcPr>
          <w:p w14:paraId="65F4C01A" w14:textId="77777777" w:rsidR="0075029B" w:rsidRPr="00A71203" w:rsidRDefault="0075029B" w:rsidP="00D377FE">
            <w:pPr>
              <w:spacing w:afterLines="20" w:after="48" w:line="240" w:lineRule="auto"/>
              <w:contextualSpacing/>
              <w:rPr>
                <w:rFonts w:ascii="Times New Roman" w:hAnsi="Times New Roman"/>
                <w:color w:val="000000"/>
                <w:sz w:val="18"/>
                <w:szCs w:val="18"/>
                <w:lang w:val="ro-RO"/>
              </w:rPr>
            </w:pPr>
          </w:p>
        </w:tc>
        <w:tc>
          <w:tcPr>
            <w:tcW w:w="741" w:type="pct"/>
          </w:tcPr>
          <w:p w14:paraId="797A9024" w14:textId="77777777" w:rsidR="0075029B" w:rsidRPr="00A71203" w:rsidRDefault="0075029B" w:rsidP="00D377FE">
            <w:pPr>
              <w:spacing w:afterLines="20" w:after="48" w:line="240" w:lineRule="auto"/>
              <w:contextualSpacing/>
              <w:rPr>
                <w:rFonts w:ascii="Times New Roman" w:hAnsi="Times New Roman"/>
                <w:color w:val="000000"/>
                <w:sz w:val="18"/>
                <w:szCs w:val="18"/>
                <w:lang w:val="ro-RO"/>
              </w:rPr>
            </w:pPr>
          </w:p>
        </w:tc>
        <w:tc>
          <w:tcPr>
            <w:tcW w:w="531" w:type="pct"/>
          </w:tcPr>
          <w:p w14:paraId="6DF8A817" w14:textId="77777777" w:rsidR="0075029B" w:rsidRPr="00A71203" w:rsidRDefault="0075029B" w:rsidP="00D377FE">
            <w:pPr>
              <w:spacing w:afterLines="20" w:after="48" w:line="240" w:lineRule="auto"/>
              <w:contextualSpacing/>
              <w:rPr>
                <w:rFonts w:ascii="Times New Roman" w:hAnsi="Times New Roman"/>
                <w:color w:val="000000"/>
                <w:sz w:val="18"/>
                <w:szCs w:val="18"/>
                <w:lang w:val="ro-RO"/>
              </w:rPr>
            </w:pPr>
          </w:p>
        </w:tc>
        <w:tc>
          <w:tcPr>
            <w:tcW w:w="388" w:type="pct"/>
          </w:tcPr>
          <w:p w14:paraId="775573A9" w14:textId="77777777" w:rsidR="0075029B" w:rsidRPr="00A71203" w:rsidRDefault="0075029B" w:rsidP="00D377FE">
            <w:pPr>
              <w:spacing w:afterLines="20" w:after="48" w:line="240" w:lineRule="auto"/>
              <w:contextualSpacing/>
              <w:jc w:val="center"/>
              <w:rPr>
                <w:rFonts w:ascii="Times New Roman" w:hAnsi="Times New Roman"/>
                <w:color w:val="000000"/>
                <w:sz w:val="18"/>
                <w:szCs w:val="18"/>
                <w:lang w:val="ro-RO"/>
              </w:rPr>
            </w:pPr>
          </w:p>
        </w:tc>
        <w:tc>
          <w:tcPr>
            <w:tcW w:w="337" w:type="pct"/>
          </w:tcPr>
          <w:p w14:paraId="24431D99" w14:textId="77777777" w:rsidR="0075029B" w:rsidRPr="00A71203" w:rsidRDefault="0075029B" w:rsidP="00D377FE">
            <w:pPr>
              <w:spacing w:afterLines="20" w:after="48" w:line="276" w:lineRule="auto"/>
              <w:contextualSpacing/>
              <w:jc w:val="center"/>
              <w:rPr>
                <w:rFonts w:ascii="Times New Roman" w:hAnsi="Times New Roman"/>
                <w:sz w:val="18"/>
                <w:szCs w:val="18"/>
                <w:lang w:val="ro-RO"/>
              </w:rPr>
            </w:pPr>
          </w:p>
        </w:tc>
        <w:tc>
          <w:tcPr>
            <w:tcW w:w="535" w:type="pct"/>
          </w:tcPr>
          <w:p w14:paraId="3DD32C28" w14:textId="77777777" w:rsidR="0075029B" w:rsidRPr="00A71203" w:rsidRDefault="0075029B" w:rsidP="00D377FE">
            <w:pPr>
              <w:spacing w:after="200" w:line="276" w:lineRule="auto"/>
              <w:rPr>
                <w:rFonts w:ascii="Times New Roman" w:hAnsi="Times New Roman"/>
                <w:sz w:val="18"/>
                <w:szCs w:val="18"/>
                <w:lang w:val="ro-RO"/>
              </w:rPr>
            </w:pPr>
          </w:p>
        </w:tc>
        <w:tc>
          <w:tcPr>
            <w:tcW w:w="434" w:type="pct"/>
          </w:tcPr>
          <w:p w14:paraId="6951CF7F" w14:textId="77777777" w:rsidR="0075029B" w:rsidRPr="00A71203" w:rsidRDefault="0075029B" w:rsidP="00D377FE">
            <w:pPr>
              <w:spacing w:afterLines="20" w:after="48" w:line="240" w:lineRule="auto"/>
              <w:contextualSpacing/>
              <w:rPr>
                <w:rFonts w:ascii="Times New Roman" w:hAnsi="Times New Roman"/>
                <w:color w:val="000000"/>
                <w:sz w:val="18"/>
                <w:szCs w:val="18"/>
                <w:lang w:val="ro-RO"/>
              </w:rPr>
            </w:pPr>
          </w:p>
        </w:tc>
        <w:tc>
          <w:tcPr>
            <w:tcW w:w="339" w:type="pct"/>
          </w:tcPr>
          <w:p w14:paraId="02923A98" w14:textId="77777777" w:rsidR="0075029B" w:rsidRPr="00A71203" w:rsidRDefault="0075029B" w:rsidP="00D377FE">
            <w:pPr>
              <w:spacing w:after="200" w:line="276" w:lineRule="auto"/>
              <w:rPr>
                <w:rFonts w:ascii="Times New Roman" w:hAnsi="Times New Roman"/>
                <w:sz w:val="18"/>
                <w:szCs w:val="18"/>
                <w:lang w:val="ro-RO"/>
              </w:rPr>
            </w:pPr>
          </w:p>
        </w:tc>
        <w:tc>
          <w:tcPr>
            <w:tcW w:w="482" w:type="pct"/>
          </w:tcPr>
          <w:p w14:paraId="3EDE8B92" w14:textId="77777777" w:rsidR="0075029B" w:rsidRPr="00A71203" w:rsidRDefault="0075029B" w:rsidP="00D377FE">
            <w:pPr>
              <w:spacing w:after="200" w:line="276" w:lineRule="auto"/>
              <w:rPr>
                <w:rFonts w:ascii="Times New Roman" w:hAnsi="Times New Roman"/>
                <w:sz w:val="18"/>
                <w:szCs w:val="18"/>
                <w:lang w:val="ro-RO"/>
              </w:rPr>
            </w:pPr>
          </w:p>
        </w:tc>
      </w:tr>
      <w:tr w:rsidR="0075029B" w:rsidRPr="00A65D34" w14:paraId="366FBE5F" w14:textId="77777777" w:rsidTr="00DD5962">
        <w:trPr>
          <w:trHeight w:val="359"/>
        </w:trPr>
        <w:tc>
          <w:tcPr>
            <w:tcW w:w="643" w:type="pct"/>
          </w:tcPr>
          <w:p w14:paraId="7D1E5145" w14:textId="77777777" w:rsidR="0075029B" w:rsidRDefault="0075029B" w:rsidP="00D377FE">
            <w:pPr>
              <w:spacing w:afterLines="20" w:after="48" w:line="240" w:lineRule="auto"/>
              <w:contextualSpacing/>
              <w:rPr>
                <w:rFonts w:ascii="Times New Roman" w:hAnsi="Times New Roman"/>
                <w:b/>
                <w:color w:val="000000"/>
                <w:sz w:val="18"/>
                <w:szCs w:val="18"/>
                <w:lang w:val="ro-RO"/>
              </w:rPr>
            </w:pPr>
            <w:r>
              <w:rPr>
                <w:rFonts w:ascii="Times New Roman" w:hAnsi="Times New Roman"/>
                <w:b/>
                <w:color w:val="000000"/>
                <w:sz w:val="18"/>
                <w:szCs w:val="18"/>
                <w:lang w:val="ro-RO"/>
              </w:rPr>
              <w:t>TOTAL</w:t>
            </w:r>
          </w:p>
        </w:tc>
        <w:tc>
          <w:tcPr>
            <w:tcW w:w="570" w:type="pct"/>
          </w:tcPr>
          <w:p w14:paraId="0F20D069" w14:textId="77777777" w:rsidR="0075029B" w:rsidRPr="00A71203" w:rsidRDefault="0075029B" w:rsidP="00D377FE">
            <w:pPr>
              <w:spacing w:afterLines="20" w:after="48" w:line="240" w:lineRule="auto"/>
              <w:contextualSpacing/>
              <w:rPr>
                <w:rFonts w:ascii="Times New Roman" w:hAnsi="Times New Roman"/>
                <w:color w:val="000000"/>
                <w:sz w:val="18"/>
                <w:szCs w:val="18"/>
                <w:lang w:val="ro-RO"/>
              </w:rPr>
            </w:pPr>
          </w:p>
        </w:tc>
        <w:tc>
          <w:tcPr>
            <w:tcW w:w="741" w:type="pct"/>
          </w:tcPr>
          <w:p w14:paraId="78E807DC" w14:textId="77777777" w:rsidR="0075029B" w:rsidRPr="00A71203" w:rsidRDefault="0075029B" w:rsidP="00D377FE">
            <w:pPr>
              <w:spacing w:afterLines="20" w:after="48" w:line="240" w:lineRule="auto"/>
              <w:contextualSpacing/>
              <w:rPr>
                <w:rFonts w:ascii="Times New Roman" w:hAnsi="Times New Roman"/>
                <w:color w:val="000000"/>
                <w:sz w:val="18"/>
                <w:szCs w:val="18"/>
                <w:lang w:val="ro-RO"/>
              </w:rPr>
            </w:pPr>
          </w:p>
        </w:tc>
        <w:tc>
          <w:tcPr>
            <w:tcW w:w="531" w:type="pct"/>
          </w:tcPr>
          <w:p w14:paraId="78827A34" w14:textId="77777777" w:rsidR="0075029B" w:rsidRPr="00A71203" w:rsidRDefault="0075029B" w:rsidP="00D377FE">
            <w:pPr>
              <w:spacing w:afterLines="20" w:after="48" w:line="240" w:lineRule="auto"/>
              <w:contextualSpacing/>
              <w:rPr>
                <w:rFonts w:ascii="Times New Roman" w:hAnsi="Times New Roman"/>
                <w:color w:val="000000"/>
                <w:sz w:val="18"/>
                <w:szCs w:val="18"/>
                <w:lang w:val="ro-RO"/>
              </w:rPr>
            </w:pPr>
          </w:p>
        </w:tc>
        <w:tc>
          <w:tcPr>
            <w:tcW w:w="388" w:type="pct"/>
          </w:tcPr>
          <w:p w14:paraId="409723B0" w14:textId="77777777" w:rsidR="0075029B" w:rsidRPr="00A71203" w:rsidRDefault="0075029B" w:rsidP="00D377FE">
            <w:pPr>
              <w:spacing w:afterLines="20" w:after="48" w:line="240" w:lineRule="auto"/>
              <w:contextualSpacing/>
              <w:jc w:val="center"/>
              <w:rPr>
                <w:rFonts w:ascii="Times New Roman" w:hAnsi="Times New Roman"/>
                <w:color w:val="000000"/>
                <w:sz w:val="18"/>
                <w:szCs w:val="18"/>
                <w:lang w:val="ro-RO"/>
              </w:rPr>
            </w:pPr>
          </w:p>
        </w:tc>
        <w:tc>
          <w:tcPr>
            <w:tcW w:w="337" w:type="pct"/>
          </w:tcPr>
          <w:p w14:paraId="0140E817" w14:textId="77777777" w:rsidR="0075029B" w:rsidRPr="00A71203" w:rsidRDefault="0075029B" w:rsidP="00D377FE">
            <w:pPr>
              <w:spacing w:afterLines="20" w:after="48" w:line="276" w:lineRule="auto"/>
              <w:contextualSpacing/>
              <w:jc w:val="center"/>
              <w:rPr>
                <w:rFonts w:ascii="Times New Roman" w:hAnsi="Times New Roman"/>
                <w:sz w:val="18"/>
                <w:szCs w:val="18"/>
                <w:lang w:val="ro-RO"/>
              </w:rPr>
            </w:pPr>
          </w:p>
        </w:tc>
        <w:tc>
          <w:tcPr>
            <w:tcW w:w="535" w:type="pct"/>
          </w:tcPr>
          <w:p w14:paraId="321462F8" w14:textId="77777777" w:rsidR="0075029B" w:rsidRPr="00A71203" w:rsidRDefault="0075029B" w:rsidP="00D377FE">
            <w:pPr>
              <w:spacing w:after="200" w:line="276" w:lineRule="auto"/>
              <w:rPr>
                <w:rFonts w:ascii="Times New Roman" w:hAnsi="Times New Roman"/>
                <w:sz w:val="18"/>
                <w:szCs w:val="18"/>
                <w:lang w:val="ro-RO"/>
              </w:rPr>
            </w:pPr>
          </w:p>
        </w:tc>
        <w:tc>
          <w:tcPr>
            <w:tcW w:w="434" w:type="pct"/>
          </w:tcPr>
          <w:p w14:paraId="532588CE" w14:textId="77777777" w:rsidR="0075029B" w:rsidRPr="00A71203" w:rsidRDefault="0075029B" w:rsidP="00D377FE">
            <w:pPr>
              <w:spacing w:afterLines="20" w:after="48" w:line="240" w:lineRule="auto"/>
              <w:contextualSpacing/>
              <w:rPr>
                <w:rFonts w:ascii="Times New Roman" w:hAnsi="Times New Roman"/>
                <w:color w:val="000000"/>
                <w:sz w:val="18"/>
                <w:szCs w:val="18"/>
                <w:lang w:val="ro-RO"/>
              </w:rPr>
            </w:pPr>
          </w:p>
        </w:tc>
        <w:tc>
          <w:tcPr>
            <w:tcW w:w="339" w:type="pct"/>
          </w:tcPr>
          <w:p w14:paraId="61FE1B77" w14:textId="77777777" w:rsidR="0075029B" w:rsidRPr="00A71203" w:rsidRDefault="0075029B" w:rsidP="00D377FE">
            <w:pPr>
              <w:spacing w:after="200" w:line="276" w:lineRule="auto"/>
              <w:rPr>
                <w:rFonts w:ascii="Times New Roman" w:hAnsi="Times New Roman"/>
                <w:sz w:val="18"/>
                <w:szCs w:val="18"/>
                <w:lang w:val="ro-RO"/>
              </w:rPr>
            </w:pPr>
          </w:p>
        </w:tc>
        <w:tc>
          <w:tcPr>
            <w:tcW w:w="482" w:type="pct"/>
          </w:tcPr>
          <w:p w14:paraId="6C709778" w14:textId="77777777" w:rsidR="0075029B" w:rsidRPr="00A71203" w:rsidRDefault="0075029B" w:rsidP="00D377FE">
            <w:pPr>
              <w:spacing w:after="200" w:line="276" w:lineRule="auto"/>
              <w:rPr>
                <w:rFonts w:ascii="Times New Roman" w:hAnsi="Times New Roman"/>
                <w:sz w:val="18"/>
                <w:szCs w:val="18"/>
                <w:lang w:val="ro-RO"/>
              </w:rPr>
            </w:pPr>
          </w:p>
        </w:tc>
      </w:tr>
    </w:tbl>
    <w:p w14:paraId="27AFC8DF" w14:textId="777BDA97" w:rsidR="00DA542E" w:rsidRPr="00A71203" w:rsidRDefault="00DA542E" w:rsidP="00DD5962">
      <w:pPr>
        <w:tabs>
          <w:tab w:val="left" w:pos="1993"/>
        </w:tabs>
        <w:rPr>
          <w:rFonts w:ascii="Times New Roman" w:hAnsi="Times New Roman"/>
          <w:sz w:val="16"/>
          <w:szCs w:val="16"/>
          <w:lang w:val="ro-RO"/>
        </w:rPr>
      </w:pPr>
    </w:p>
    <w:p w14:paraId="1DB9DF4B" w14:textId="77777777" w:rsidR="00DA542E" w:rsidRPr="00A71203" w:rsidRDefault="00DA542E" w:rsidP="00DA542E">
      <w:pPr>
        <w:tabs>
          <w:tab w:val="left" w:pos="540"/>
          <w:tab w:val="left" w:pos="13395"/>
        </w:tabs>
        <w:spacing w:afterLines="20" w:after="48"/>
        <w:ind w:left="900"/>
        <w:rPr>
          <w:rFonts w:ascii="Times New Roman" w:hAnsi="Times New Roman"/>
          <w:sz w:val="16"/>
          <w:szCs w:val="16"/>
          <w:lang w:val="ro-RO"/>
        </w:rPr>
      </w:pPr>
    </w:p>
    <w:p w14:paraId="5FAFD116" w14:textId="77777777" w:rsidR="001F1B05" w:rsidRPr="00A71203" w:rsidRDefault="001F1B05" w:rsidP="001F1B05">
      <w:pPr>
        <w:tabs>
          <w:tab w:val="left" w:pos="8970"/>
        </w:tabs>
        <w:spacing w:after="200" w:line="276" w:lineRule="auto"/>
        <w:jc w:val="right"/>
        <w:rPr>
          <w:rFonts w:ascii="Times New Roman" w:hAnsi="Times New Roman"/>
          <w:b/>
          <w:lang w:val="ro-RO" w:eastAsia="fr-CH"/>
        </w:rPr>
      </w:pPr>
      <w:r w:rsidRPr="00A71203">
        <w:rPr>
          <w:rFonts w:ascii="Times New Roman" w:hAnsi="Times New Roman"/>
          <w:b/>
          <w:lang w:val="ro-RO" w:eastAsia="fr-CH"/>
        </w:rPr>
        <w:lastRenderedPageBreak/>
        <w:t xml:space="preserve">Anexa C </w:t>
      </w:r>
      <w:r w:rsidRPr="00A71203">
        <w:rPr>
          <w:rFonts w:ascii="Times New Roman" w:hAnsi="Times New Roman"/>
          <w:b/>
          <w:lang w:val="ro-RO"/>
        </w:rPr>
        <w:t>la contractul nr.___ din __</w:t>
      </w:r>
    </w:p>
    <w:p w14:paraId="76F51B4C" w14:textId="702F576A" w:rsidR="001F1B05" w:rsidRPr="00A65D34" w:rsidRDefault="0038674F" w:rsidP="0038674F">
      <w:pPr>
        <w:spacing w:after="200" w:line="276" w:lineRule="auto"/>
        <w:jc w:val="center"/>
        <w:rPr>
          <w:rFonts w:ascii="Times New Roman" w:hAnsi="Times New Roman"/>
          <w:lang w:val="ro-RO"/>
        </w:rPr>
      </w:pPr>
      <w:r w:rsidRPr="00A65D34">
        <w:rPr>
          <w:rFonts w:ascii="Times New Roman" w:hAnsi="Times New Roman"/>
          <w:noProof/>
        </w:rPr>
        <w:drawing>
          <wp:anchor distT="0" distB="0" distL="0" distR="0" simplePos="0" relativeHeight="251679744" behindDoc="0" locked="0" layoutInCell="1" allowOverlap="1" wp14:anchorId="143EAAD9" wp14:editId="3AD9DBD7">
            <wp:simplePos x="0" y="0"/>
            <wp:positionH relativeFrom="margin">
              <wp:posOffset>6093460</wp:posOffset>
            </wp:positionH>
            <wp:positionV relativeFrom="paragraph">
              <wp:posOffset>109855</wp:posOffset>
            </wp:positionV>
            <wp:extent cx="1800225" cy="622300"/>
            <wp:effectExtent l="0" t="0" r="0" b="6350"/>
            <wp:wrapNone/>
            <wp:docPr id="43" name="Picture 9"/>
            <wp:cNvGraphicFramePr>
              <a:graphicFrameLocks xmlns:a="http://schemas.openxmlformats.org/drawingml/2006/main"/>
            </wp:cNvGraphicFramePr>
            <a:graphic xmlns:a="http://schemas.openxmlformats.org/drawingml/2006/main">
              <a:graphicData uri="http://schemas.openxmlformats.org/drawingml/2006/picture">
                <pic:pic xmlns:pic="http://schemas.openxmlformats.org/drawingml/2006/picture">
                  <pic:nvPicPr>
                    <pic:cNvPr id="5" name="Picture 9"/>
                    <pic:cNvPicPr/>
                  </pic:nvPicPr>
                  <pic:blipFill>
                    <a:blip r:embed="rId74" cstate="print"/>
                    <a:srcRect/>
                    <a:stretch/>
                  </pic:blipFill>
                  <pic:spPr>
                    <a:xfrm>
                      <a:off x="0" y="0"/>
                      <a:ext cx="1800225" cy="622300"/>
                    </a:xfrm>
                    <a:prstGeom prst="rect">
                      <a:avLst/>
                    </a:prstGeom>
                    <a:ln>
                      <a:noFill/>
                    </a:ln>
                  </pic:spPr>
                </pic:pic>
              </a:graphicData>
            </a:graphic>
            <wp14:sizeRelH relativeFrom="margin">
              <wp14:pctWidth>0</wp14:pctWidth>
            </wp14:sizeRelH>
            <wp14:sizeRelV relativeFrom="margin">
              <wp14:pctHeight>0</wp14:pctHeight>
            </wp14:sizeRelV>
          </wp:anchor>
        </w:drawing>
      </w:r>
      <w:r w:rsidR="00834080" w:rsidRPr="00A65D34">
        <w:rPr>
          <w:rFonts w:ascii="Times New Roman" w:hAnsi="Times New Roman"/>
          <w:noProof/>
        </w:rPr>
        <w:drawing>
          <wp:anchor distT="0" distB="0" distL="114300" distR="114300" simplePos="0" relativeHeight="251680768" behindDoc="1" locked="0" layoutInCell="1" allowOverlap="1" wp14:anchorId="5BE9009E" wp14:editId="20DFE12C">
            <wp:simplePos x="0" y="0"/>
            <wp:positionH relativeFrom="column">
              <wp:posOffset>3435985</wp:posOffset>
            </wp:positionH>
            <wp:positionV relativeFrom="paragraph">
              <wp:posOffset>61595</wp:posOffset>
            </wp:positionV>
            <wp:extent cx="2143125" cy="733425"/>
            <wp:effectExtent l="0" t="0" r="9525" b="9525"/>
            <wp:wrapTight wrapText="bothSides">
              <wp:wrapPolygon edited="0">
                <wp:start x="0" y="0"/>
                <wp:lineTo x="0" y="21319"/>
                <wp:lineTo x="21504" y="21319"/>
                <wp:lineTo x="21504" y="0"/>
                <wp:lineTo x="0" y="0"/>
              </wp:wrapPolygon>
            </wp:wrapTight>
            <wp:docPr id="42" name="Picture 10"/>
            <wp:cNvGraphicFramePr>
              <a:graphicFrameLocks xmlns:a="http://schemas.openxmlformats.org/drawingml/2006/main"/>
            </wp:cNvGraphicFramePr>
            <a:graphic xmlns:a="http://schemas.openxmlformats.org/drawingml/2006/main">
              <a:graphicData uri="http://schemas.openxmlformats.org/drawingml/2006/picture">
                <pic:pic xmlns:pic="http://schemas.openxmlformats.org/drawingml/2006/picture">
                  <pic:nvPicPr>
                    <pic:cNvPr id="4" name="Picture 10"/>
                    <pic:cNvPicPr/>
                  </pic:nvPicPr>
                  <pic:blipFill>
                    <a:blip r:embed="rId73" cstate="print"/>
                    <a:srcRect/>
                    <a:stretch/>
                  </pic:blipFill>
                  <pic:spPr>
                    <a:xfrm>
                      <a:off x="0" y="0"/>
                      <a:ext cx="2143125" cy="733425"/>
                    </a:xfrm>
                    <a:prstGeom prst="rect">
                      <a:avLst/>
                    </a:prstGeom>
                    <a:ln>
                      <a:noFill/>
                    </a:ln>
                  </pic:spPr>
                </pic:pic>
              </a:graphicData>
            </a:graphic>
            <wp14:sizeRelH relativeFrom="margin">
              <wp14:pctWidth>0</wp14:pctWidth>
            </wp14:sizeRelH>
            <wp14:sizeRelV relativeFrom="margin">
              <wp14:pctHeight>0</wp14:pctHeight>
            </wp14:sizeRelV>
          </wp:anchor>
        </w:drawing>
      </w:r>
      <w:r w:rsidR="00834080">
        <w:rPr>
          <w:noProof/>
        </w:rPr>
        <w:drawing>
          <wp:inline distT="0" distB="0" distL="0" distR="0" wp14:anchorId="5739F9F2" wp14:editId="315E0E13">
            <wp:extent cx="742950" cy="914400"/>
            <wp:effectExtent l="0" t="0" r="0" b="0"/>
            <wp:docPr id="31" name="Imagine 3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8"/>
                    <pic:cNvPicPr>
                      <a:picLocks noChangeAspect="1" noChangeArrowheads="1"/>
                    </pic:cNvPicPr>
                  </pic:nvPicPr>
                  <pic:blipFill>
                    <a:blip r:embed="rId65">
                      <a:extLst>
                        <a:ext uri="{28A0092B-C50C-407E-A947-70E740481C1C}">
                          <a14:useLocalDpi xmlns:a14="http://schemas.microsoft.com/office/drawing/2010/main" val="0"/>
                        </a:ext>
                      </a:extLst>
                    </a:blip>
                    <a:srcRect/>
                    <a:stretch>
                      <a:fillRect/>
                    </a:stretch>
                  </pic:blipFill>
                  <pic:spPr bwMode="auto">
                    <a:xfrm>
                      <a:off x="0" y="0"/>
                      <a:ext cx="742950" cy="914400"/>
                    </a:xfrm>
                    <a:prstGeom prst="rect">
                      <a:avLst/>
                    </a:prstGeom>
                    <a:noFill/>
                    <a:ln>
                      <a:noFill/>
                    </a:ln>
                  </pic:spPr>
                </pic:pic>
              </a:graphicData>
            </a:graphic>
          </wp:inline>
        </w:drawing>
      </w:r>
      <w:r w:rsidR="00834080" w:rsidRPr="00834080">
        <w:rPr>
          <w:rFonts w:ascii="Times New Roman" w:hAnsi="Times New Roman"/>
          <w:noProof/>
        </w:rPr>
        <w:t xml:space="preserve"> </w:t>
      </w:r>
      <w:r w:rsidR="001F1B05" w:rsidRPr="00A65D34">
        <w:rPr>
          <w:rFonts w:ascii="Times New Roman" w:hAnsi="Times New Roman"/>
          <w:lang w:val="ro-RO" w:eastAsia="fr-CH"/>
        </w:rPr>
        <w:t xml:space="preserve">  </w:t>
      </w:r>
      <w:r w:rsidR="00834080">
        <w:rPr>
          <w:rFonts w:ascii="Times New Roman" w:hAnsi="Times New Roman"/>
          <w:lang w:val="ro-RO" w:eastAsia="fr-CH"/>
        </w:rPr>
        <w:t xml:space="preserve">  </w:t>
      </w:r>
      <w:r w:rsidR="001F1B05" w:rsidRPr="00A65D34">
        <w:rPr>
          <w:rFonts w:ascii="Times New Roman" w:hAnsi="Times New Roman"/>
          <w:lang w:val="ro-RO" w:eastAsia="fr-CH"/>
        </w:rPr>
        <w:t xml:space="preserve">                                                                                                                     </w:t>
      </w:r>
    </w:p>
    <w:p w14:paraId="25106068" w14:textId="37E62899" w:rsidR="001F1B05" w:rsidRDefault="001F1B05" w:rsidP="001F1B05">
      <w:pPr>
        <w:tabs>
          <w:tab w:val="center" w:pos="4680"/>
        </w:tabs>
        <w:suppressAutoHyphens/>
        <w:spacing w:after="20"/>
        <w:ind w:right="-15"/>
        <w:jc w:val="center"/>
        <w:rPr>
          <w:rFonts w:ascii="Times New Roman" w:hAnsi="Times New Roman"/>
          <w:b/>
          <w:lang w:val="es-ES"/>
        </w:rPr>
      </w:pPr>
      <w:r>
        <w:rPr>
          <w:rFonts w:ascii="Times New Roman" w:hAnsi="Times New Roman"/>
          <w:b/>
          <w:lang w:val="es-ES"/>
        </w:rPr>
        <w:t xml:space="preserve">             </w:t>
      </w:r>
      <w:r w:rsidRPr="00A65D34">
        <w:rPr>
          <w:rFonts w:ascii="Times New Roman" w:hAnsi="Times New Roman"/>
          <w:b/>
          <w:lang w:val="es-ES"/>
        </w:rPr>
        <w:t xml:space="preserve">SUBPROGRAMUL REÎNTORCEREA PROFESIONALĂ A DIASPOREI                                                                                                                                 </w:t>
      </w:r>
    </w:p>
    <w:p w14:paraId="0E2754D6" w14:textId="77777777" w:rsidR="001F1B05" w:rsidRPr="00A71203" w:rsidRDefault="001F1B05" w:rsidP="001F1B05">
      <w:pPr>
        <w:tabs>
          <w:tab w:val="center" w:pos="4680"/>
        </w:tabs>
        <w:suppressAutoHyphens/>
        <w:spacing w:after="20"/>
        <w:ind w:left="709" w:right="-15"/>
        <w:jc w:val="center"/>
        <w:rPr>
          <w:rFonts w:ascii="Times New Roman" w:hAnsi="Times New Roman"/>
          <w:b/>
          <w:lang w:val="ro-RO"/>
        </w:rPr>
      </w:pPr>
      <w:r w:rsidRPr="00A71203">
        <w:rPr>
          <w:rFonts w:ascii="Times New Roman" w:hAnsi="Times New Roman"/>
          <w:b/>
          <w:lang w:val="ro-RO"/>
        </w:rPr>
        <w:t>RAPORTUL FINAL PRIVIND IMPLEMENTAREA PROIECTULUI</w:t>
      </w:r>
    </w:p>
    <w:p w14:paraId="15EE488C" w14:textId="77777777" w:rsidR="001F1B05" w:rsidRPr="00A71203" w:rsidRDefault="001F1B05" w:rsidP="001F1B05">
      <w:pPr>
        <w:tabs>
          <w:tab w:val="center" w:pos="4680"/>
        </w:tabs>
        <w:suppressAutoHyphens/>
        <w:spacing w:after="20"/>
        <w:ind w:left="709" w:right="-15"/>
        <w:jc w:val="center"/>
        <w:rPr>
          <w:rFonts w:ascii="Times New Roman" w:hAnsi="Times New Roman"/>
          <w:i/>
          <w:iCs/>
          <w:lang w:val="ro-RO"/>
        </w:rPr>
      </w:pPr>
      <w:r w:rsidRPr="00A71203">
        <w:rPr>
          <w:rFonts w:ascii="Times New Roman" w:hAnsi="Times New Roman"/>
          <w:i/>
          <w:iCs/>
          <w:lang w:val="ro-RO"/>
        </w:rPr>
        <w:t>__________________________________________________</w:t>
      </w:r>
    </w:p>
    <w:p w14:paraId="7161DC2D" w14:textId="77777777" w:rsidR="001F1B05" w:rsidRPr="00A65D34" w:rsidRDefault="001F1B05" w:rsidP="001F1B05">
      <w:pPr>
        <w:tabs>
          <w:tab w:val="center" w:pos="4680"/>
        </w:tabs>
        <w:suppressAutoHyphens/>
        <w:spacing w:after="20"/>
        <w:ind w:left="709" w:right="-15"/>
        <w:jc w:val="center"/>
        <w:rPr>
          <w:rFonts w:ascii="Times New Roman" w:hAnsi="Times New Roman"/>
          <w:bCs/>
          <w:i/>
          <w:iCs/>
          <w:sz w:val="18"/>
          <w:szCs w:val="18"/>
          <w:lang w:val="ro-RO"/>
        </w:rPr>
      </w:pPr>
      <w:r w:rsidRPr="00A65D34">
        <w:rPr>
          <w:rFonts w:ascii="Times New Roman" w:hAnsi="Times New Roman"/>
          <w:i/>
          <w:iCs/>
          <w:sz w:val="18"/>
          <w:szCs w:val="18"/>
          <w:lang w:val="ro-RO"/>
        </w:rPr>
        <w:t>(titlul proiectului)</w:t>
      </w:r>
    </w:p>
    <w:p w14:paraId="5248A8D3" w14:textId="77777777" w:rsidR="001F1B05" w:rsidRPr="00A71203" w:rsidRDefault="001F1B05" w:rsidP="001F1B05">
      <w:pPr>
        <w:tabs>
          <w:tab w:val="center" w:pos="4680"/>
        </w:tabs>
        <w:suppressAutoHyphens/>
        <w:spacing w:after="20"/>
        <w:ind w:left="709" w:right="-15"/>
        <w:jc w:val="center"/>
        <w:rPr>
          <w:rFonts w:ascii="Times New Roman" w:hAnsi="Times New Roman"/>
          <w:b/>
          <w:i/>
          <w:lang w:val="ro-RO"/>
        </w:rPr>
      </w:pPr>
      <w:r w:rsidRPr="00A71203">
        <w:rPr>
          <w:rFonts w:ascii="Times New Roman" w:hAnsi="Times New Roman"/>
          <w:b/>
          <w:i/>
          <w:lang w:val="ro-RO"/>
        </w:rPr>
        <w:t>__________________________________________________________</w:t>
      </w:r>
    </w:p>
    <w:p w14:paraId="488197DE" w14:textId="04197308" w:rsidR="001F1B05" w:rsidRPr="00A65D34" w:rsidRDefault="001F1B05" w:rsidP="001F1B05">
      <w:pPr>
        <w:tabs>
          <w:tab w:val="center" w:pos="4680"/>
        </w:tabs>
        <w:suppressAutoHyphens/>
        <w:spacing w:after="20"/>
        <w:ind w:left="709" w:right="-15"/>
        <w:jc w:val="center"/>
        <w:rPr>
          <w:rFonts w:ascii="Times New Roman" w:hAnsi="Times New Roman"/>
          <w:i/>
          <w:sz w:val="18"/>
          <w:szCs w:val="18"/>
          <w:lang w:val="ro-RO"/>
        </w:rPr>
      </w:pPr>
      <w:r w:rsidRPr="00A65D34">
        <w:rPr>
          <w:rFonts w:ascii="Times New Roman" w:hAnsi="Times New Roman"/>
          <w:i/>
          <w:sz w:val="18"/>
          <w:szCs w:val="18"/>
          <w:lang w:val="ro-RO"/>
        </w:rPr>
        <w:t>(implementa</w:t>
      </w:r>
      <w:r>
        <w:rPr>
          <w:rFonts w:ascii="Times New Roman" w:hAnsi="Times New Roman"/>
          <w:i/>
          <w:sz w:val="18"/>
          <w:szCs w:val="18"/>
          <w:lang w:val="ro-RO"/>
        </w:rPr>
        <w:t>tor: Nume/Prenume, Loc de muncă</w:t>
      </w:r>
      <w:r w:rsidRPr="00A65D34">
        <w:rPr>
          <w:rFonts w:ascii="Times New Roman" w:hAnsi="Times New Roman"/>
          <w:i/>
          <w:sz w:val="18"/>
          <w:szCs w:val="18"/>
          <w:lang w:val="ro-RO"/>
        </w:rPr>
        <w:t xml:space="preserve"> (țara de reședință))</w:t>
      </w:r>
    </w:p>
    <w:p w14:paraId="2EAC0B19" w14:textId="77777777" w:rsidR="001F1B05" w:rsidRPr="00A71203" w:rsidRDefault="001F1B05" w:rsidP="001F1B05">
      <w:pPr>
        <w:tabs>
          <w:tab w:val="center" w:pos="4680"/>
        </w:tabs>
        <w:suppressAutoHyphens/>
        <w:spacing w:after="20"/>
        <w:ind w:left="709" w:right="-15"/>
        <w:jc w:val="center"/>
        <w:rPr>
          <w:rFonts w:ascii="Times New Roman" w:hAnsi="Times New Roman"/>
          <w:b/>
          <w:color w:val="000000"/>
          <w:lang w:val="ro-RO"/>
        </w:rPr>
      </w:pPr>
      <w:r w:rsidRPr="00A71203">
        <w:rPr>
          <w:rFonts w:ascii="Times New Roman" w:hAnsi="Times New Roman"/>
          <w:b/>
          <w:lang w:val="ro-RO"/>
        </w:rPr>
        <w:tab/>
      </w:r>
      <w:r w:rsidRPr="00A71203">
        <w:rPr>
          <w:rFonts w:ascii="Times New Roman" w:hAnsi="Times New Roman"/>
          <w:b/>
          <w:lang w:val="ro-RO"/>
        </w:rPr>
        <w:tab/>
        <w:t xml:space="preserve">                                                                                             </w:t>
      </w:r>
    </w:p>
    <w:tbl>
      <w:tblPr>
        <w:tblW w:w="4926" w:type="pct"/>
        <w:tblInd w:w="137"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4A0" w:firstRow="1" w:lastRow="0" w:firstColumn="1" w:lastColumn="0" w:noHBand="0" w:noVBand="1"/>
      </w:tblPr>
      <w:tblGrid>
        <w:gridCol w:w="1785"/>
        <w:gridCol w:w="1382"/>
        <w:gridCol w:w="1797"/>
        <w:gridCol w:w="934"/>
        <w:gridCol w:w="863"/>
        <w:gridCol w:w="1040"/>
        <w:gridCol w:w="784"/>
        <w:gridCol w:w="1844"/>
        <w:gridCol w:w="913"/>
        <w:gridCol w:w="1170"/>
        <w:gridCol w:w="913"/>
        <w:gridCol w:w="1305"/>
      </w:tblGrid>
      <w:tr w:rsidR="001F1B05" w:rsidRPr="00A65D34" w14:paraId="19FC0443" w14:textId="77777777" w:rsidTr="00D377FE">
        <w:trPr>
          <w:trHeight w:val="1261"/>
        </w:trPr>
        <w:tc>
          <w:tcPr>
            <w:tcW w:w="606" w:type="pct"/>
            <w:shd w:val="clear" w:color="auto" w:fill="BFBFBF"/>
          </w:tcPr>
          <w:p w14:paraId="193283B1" w14:textId="77777777" w:rsidR="001F1B05" w:rsidRPr="00A71203" w:rsidRDefault="001F1B05" w:rsidP="00D377FE">
            <w:pPr>
              <w:spacing w:afterLines="20" w:after="48" w:line="240" w:lineRule="auto"/>
              <w:contextualSpacing/>
              <w:jc w:val="center"/>
              <w:rPr>
                <w:rFonts w:ascii="Times New Roman" w:hAnsi="Times New Roman"/>
                <w:b/>
                <w:color w:val="000000"/>
                <w:sz w:val="18"/>
                <w:szCs w:val="18"/>
                <w:lang w:val="ro-RO"/>
              </w:rPr>
            </w:pPr>
            <w:r w:rsidRPr="00A71203">
              <w:rPr>
                <w:rFonts w:ascii="Times New Roman" w:hAnsi="Times New Roman"/>
                <w:b/>
                <w:color w:val="000000"/>
                <w:sz w:val="18"/>
                <w:szCs w:val="18"/>
                <w:lang w:val="ro-RO"/>
              </w:rPr>
              <w:t>Obiective</w:t>
            </w:r>
          </w:p>
        </w:tc>
        <w:tc>
          <w:tcPr>
            <w:tcW w:w="469" w:type="pct"/>
            <w:shd w:val="clear" w:color="auto" w:fill="BFBFBF"/>
          </w:tcPr>
          <w:p w14:paraId="41F2ED53" w14:textId="77777777" w:rsidR="001F1B05" w:rsidRPr="00A71203" w:rsidRDefault="001F1B05" w:rsidP="00D377FE">
            <w:pPr>
              <w:spacing w:afterLines="20" w:after="48" w:line="240" w:lineRule="auto"/>
              <w:contextualSpacing/>
              <w:jc w:val="center"/>
              <w:rPr>
                <w:rFonts w:ascii="Times New Roman" w:hAnsi="Times New Roman"/>
                <w:b/>
                <w:color w:val="000000"/>
                <w:sz w:val="18"/>
                <w:szCs w:val="18"/>
                <w:lang w:val="ro-RO"/>
              </w:rPr>
            </w:pPr>
            <w:r w:rsidRPr="00A71203">
              <w:rPr>
                <w:rFonts w:ascii="Times New Roman" w:hAnsi="Times New Roman"/>
                <w:b/>
                <w:color w:val="000000"/>
                <w:sz w:val="18"/>
                <w:szCs w:val="18"/>
                <w:lang w:val="ro-RO"/>
              </w:rPr>
              <w:t>Acțiuni</w:t>
            </w:r>
          </w:p>
        </w:tc>
        <w:tc>
          <w:tcPr>
            <w:tcW w:w="610" w:type="pct"/>
            <w:shd w:val="clear" w:color="auto" w:fill="BFBFBF"/>
          </w:tcPr>
          <w:p w14:paraId="1F8762B2" w14:textId="77777777" w:rsidR="001F1B05" w:rsidRPr="00A71203" w:rsidRDefault="001F1B05" w:rsidP="00D377FE">
            <w:pPr>
              <w:spacing w:afterLines="20" w:after="48" w:line="240" w:lineRule="auto"/>
              <w:contextualSpacing/>
              <w:jc w:val="center"/>
              <w:rPr>
                <w:rFonts w:ascii="Times New Roman" w:hAnsi="Times New Roman"/>
                <w:b/>
                <w:color w:val="000000"/>
                <w:sz w:val="18"/>
                <w:szCs w:val="18"/>
                <w:lang w:val="ro-RO"/>
              </w:rPr>
            </w:pPr>
            <w:r w:rsidRPr="00A71203">
              <w:rPr>
                <w:rFonts w:ascii="Times New Roman" w:hAnsi="Times New Roman"/>
                <w:b/>
                <w:color w:val="000000"/>
                <w:sz w:val="18"/>
                <w:szCs w:val="18"/>
                <w:lang w:val="ro-RO"/>
              </w:rPr>
              <w:t>Activități</w:t>
            </w:r>
          </w:p>
        </w:tc>
        <w:tc>
          <w:tcPr>
            <w:tcW w:w="317" w:type="pct"/>
            <w:shd w:val="clear" w:color="auto" w:fill="BFBFBF"/>
          </w:tcPr>
          <w:p w14:paraId="27E1FC77" w14:textId="77777777" w:rsidR="001F1B05" w:rsidRPr="00A71203" w:rsidRDefault="001F1B05" w:rsidP="00D377FE">
            <w:pPr>
              <w:spacing w:afterLines="20" w:after="48" w:line="240" w:lineRule="auto"/>
              <w:contextualSpacing/>
              <w:jc w:val="center"/>
              <w:rPr>
                <w:rFonts w:ascii="Times New Roman" w:hAnsi="Times New Roman"/>
                <w:b/>
                <w:color w:val="000000"/>
                <w:sz w:val="18"/>
                <w:szCs w:val="18"/>
                <w:lang w:val="ro-RO"/>
              </w:rPr>
            </w:pPr>
            <w:r w:rsidRPr="00A71203">
              <w:rPr>
                <w:rFonts w:ascii="Times New Roman" w:hAnsi="Times New Roman"/>
                <w:b/>
                <w:color w:val="000000"/>
                <w:sz w:val="18"/>
                <w:szCs w:val="18"/>
                <w:lang w:val="ro-RO"/>
              </w:rPr>
              <w:t>Buget planificat</w:t>
            </w:r>
          </w:p>
          <w:p w14:paraId="239F24BE" w14:textId="77777777" w:rsidR="001F1B05" w:rsidRPr="00A71203" w:rsidRDefault="001F1B05" w:rsidP="00D377FE">
            <w:pPr>
              <w:spacing w:afterLines="20" w:after="48" w:line="240" w:lineRule="auto"/>
              <w:contextualSpacing/>
              <w:jc w:val="center"/>
              <w:rPr>
                <w:rFonts w:ascii="Times New Roman" w:hAnsi="Times New Roman"/>
                <w:color w:val="000000"/>
                <w:sz w:val="18"/>
                <w:szCs w:val="18"/>
                <w:lang w:val="ro-RO"/>
              </w:rPr>
            </w:pPr>
            <w:r w:rsidRPr="00A71203">
              <w:rPr>
                <w:rFonts w:ascii="Times New Roman" w:hAnsi="Times New Roman"/>
                <w:color w:val="000000"/>
                <w:sz w:val="18"/>
                <w:szCs w:val="18"/>
                <w:lang w:val="ro-RO"/>
              </w:rPr>
              <w:t>(Suma MDL)</w:t>
            </w:r>
          </w:p>
        </w:tc>
        <w:tc>
          <w:tcPr>
            <w:tcW w:w="293" w:type="pct"/>
            <w:shd w:val="clear" w:color="auto" w:fill="BFBFBF"/>
          </w:tcPr>
          <w:p w14:paraId="2B5159C0" w14:textId="77777777" w:rsidR="001F1B05" w:rsidRPr="00A71203" w:rsidRDefault="001F1B05" w:rsidP="00D377FE">
            <w:pPr>
              <w:spacing w:afterLines="20" w:after="48" w:line="240" w:lineRule="auto"/>
              <w:contextualSpacing/>
              <w:jc w:val="center"/>
              <w:rPr>
                <w:rFonts w:ascii="Times New Roman" w:hAnsi="Times New Roman"/>
                <w:b/>
                <w:color w:val="000000"/>
                <w:sz w:val="18"/>
                <w:szCs w:val="18"/>
                <w:lang w:val="ro-RO"/>
              </w:rPr>
            </w:pPr>
            <w:r w:rsidRPr="00A71203">
              <w:rPr>
                <w:rFonts w:ascii="Times New Roman" w:hAnsi="Times New Roman"/>
                <w:b/>
                <w:color w:val="000000"/>
                <w:sz w:val="18"/>
                <w:szCs w:val="18"/>
                <w:lang w:val="ro-RO"/>
              </w:rPr>
              <w:t>Buget realizat</w:t>
            </w:r>
          </w:p>
          <w:p w14:paraId="6AECF496" w14:textId="77777777" w:rsidR="001F1B05" w:rsidRPr="00A71203" w:rsidRDefault="001F1B05" w:rsidP="00D377FE">
            <w:pPr>
              <w:spacing w:afterLines="20" w:after="48" w:line="240" w:lineRule="auto"/>
              <w:contextualSpacing/>
              <w:jc w:val="center"/>
              <w:rPr>
                <w:rFonts w:ascii="Times New Roman" w:hAnsi="Times New Roman"/>
                <w:b/>
                <w:color w:val="000000"/>
                <w:sz w:val="18"/>
                <w:szCs w:val="18"/>
                <w:lang w:val="ro-RO"/>
              </w:rPr>
            </w:pPr>
            <w:r w:rsidRPr="00A71203">
              <w:rPr>
                <w:rFonts w:ascii="Times New Roman" w:hAnsi="Times New Roman"/>
                <w:color w:val="000000"/>
                <w:sz w:val="18"/>
                <w:szCs w:val="18"/>
                <w:lang w:val="ro-RO"/>
              </w:rPr>
              <w:t>(Suma MDL)</w:t>
            </w:r>
          </w:p>
        </w:tc>
        <w:tc>
          <w:tcPr>
            <w:tcW w:w="353" w:type="pct"/>
            <w:shd w:val="clear" w:color="auto" w:fill="BFBFBF"/>
          </w:tcPr>
          <w:p w14:paraId="1F701688" w14:textId="77777777" w:rsidR="001F1B05" w:rsidRPr="00A71203" w:rsidRDefault="001F1B05" w:rsidP="00D377FE">
            <w:pPr>
              <w:spacing w:afterLines="20" w:after="48" w:line="240" w:lineRule="auto"/>
              <w:contextualSpacing/>
              <w:jc w:val="center"/>
              <w:rPr>
                <w:rFonts w:ascii="Times New Roman" w:hAnsi="Times New Roman"/>
                <w:b/>
                <w:color w:val="000000"/>
                <w:sz w:val="18"/>
                <w:szCs w:val="18"/>
                <w:lang w:val="ro-RO"/>
              </w:rPr>
            </w:pPr>
            <w:r w:rsidRPr="00A71203">
              <w:rPr>
                <w:rFonts w:ascii="Times New Roman" w:hAnsi="Times New Roman"/>
                <w:b/>
                <w:color w:val="000000"/>
                <w:sz w:val="18"/>
                <w:szCs w:val="18"/>
                <w:lang w:val="ro-RO"/>
              </w:rPr>
              <w:t>Sursa de finanțare</w:t>
            </w:r>
          </w:p>
          <w:p w14:paraId="2A1D1295" w14:textId="77777777" w:rsidR="001F1B05" w:rsidRPr="00A71203" w:rsidRDefault="001F1B05" w:rsidP="00D377FE">
            <w:pPr>
              <w:spacing w:afterLines="20" w:after="48" w:line="240" w:lineRule="auto"/>
              <w:contextualSpacing/>
              <w:jc w:val="center"/>
              <w:rPr>
                <w:rFonts w:ascii="Times New Roman" w:hAnsi="Times New Roman"/>
                <w:color w:val="000000"/>
                <w:sz w:val="18"/>
                <w:szCs w:val="18"/>
                <w:lang w:val="ro-RO"/>
              </w:rPr>
            </w:pPr>
            <w:r w:rsidRPr="00A71203">
              <w:rPr>
                <w:rFonts w:ascii="Times New Roman" w:hAnsi="Times New Roman"/>
                <w:color w:val="000000"/>
                <w:sz w:val="18"/>
                <w:szCs w:val="18"/>
                <w:lang w:val="ro-RO"/>
              </w:rPr>
              <w:t>(Grant DEH/</w:t>
            </w:r>
          </w:p>
          <w:p w14:paraId="385EBA4B" w14:textId="77777777" w:rsidR="001F1B05" w:rsidRPr="00A71203" w:rsidRDefault="001F1B05" w:rsidP="00D377FE">
            <w:pPr>
              <w:spacing w:afterLines="20" w:after="48" w:line="240" w:lineRule="auto"/>
              <w:contextualSpacing/>
              <w:jc w:val="center"/>
              <w:rPr>
                <w:rFonts w:ascii="Times New Roman" w:hAnsi="Times New Roman"/>
                <w:color w:val="000000"/>
                <w:sz w:val="18"/>
                <w:szCs w:val="18"/>
                <w:lang w:val="ro-RO"/>
              </w:rPr>
            </w:pPr>
            <w:r w:rsidRPr="00A71203">
              <w:rPr>
                <w:rFonts w:ascii="Times New Roman" w:hAnsi="Times New Roman"/>
                <w:color w:val="000000"/>
                <w:sz w:val="18"/>
                <w:szCs w:val="18"/>
                <w:lang w:val="ro-RO"/>
              </w:rPr>
              <w:t>Contribuție proprie/</w:t>
            </w:r>
          </w:p>
          <w:p w14:paraId="251D92C2" w14:textId="77777777" w:rsidR="001F1B05" w:rsidRPr="00A71203" w:rsidRDefault="001F1B05" w:rsidP="00D377FE">
            <w:pPr>
              <w:spacing w:afterLines="20" w:after="48" w:line="240" w:lineRule="auto"/>
              <w:contextualSpacing/>
              <w:jc w:val="center"/>
              <w:rPr>
                <w:rFonts w:ascii="Times New Roman" w:hAnsi="Times New Roman"/>
                <w:color w:val="000000"/>
                <w:sz w:val="18"/>
                <w:szCs w:val="18"/>
                <w:lang w:val="ro-RO"/>
              </w:rPr>
            </w:pPr>
            <w:r w:rsidRPr="00A71203">
              <w:rPr>
                <w:rFonts w:ascii="Times New Roman" w:hAnsi="Times New Roman"/>
                <w:color w:val="000000"/>
                <w:sz w:val="18"/>
                <w:szCs w:val="18"/>
                <w:lang w:val="ro-RO"/>
              </w:rPr>
              <w:t>alte surse)</w:t>
            </w:r>
          </w:p>
        </w:tc>
        <w:tc>
          <w:tcPr>
            <w:tcW w:w="266" w:type="pct"/>
            <w:shd w:val="clear" w:color="auto" w:fill="BFBFBF"/>
          </w:tcPr>
          <w:p w14:paraId="7A93E933" w14:textId="77777777" w:rsidR="001F1B05" w:rsidRPr="00A71203" w:rsidRDefault="001F1B05" w:rsidP="00D377FE">
            <w:pPr>
              <w:spacing w:afterLines="20" w:after="48" w:line="240" w:lineRule="auto"/>
              <w:contextualSpacing/>
              <w:jc w:val="center"/>
              <w:rPr>
                <w:rFonts w:ascii="Times New Roman" w:hAnsi="Times New Roman"/>
                <w:b/>
                <w:color w:val="000000"/>
                <w:sz w:val="18"/>
                <w:szCs w:val="18"/>
                <w:lang w:val="ro-RO"/>
              </w:rPr>
            </w:pPr>
            <w:r w:rsidRPr="00A71203">
              <w:rPr>
                <w:rFonts w:ascii="Times New Roman" w:hAnsi="Times New Roman"/>
                <w:b/>
                <w:color w:val="000000"/>
                <w:sz w:val="18"/>
                <w:szCs w:val="18"/>
                <w:lang w:val="ro-RO"/>
              </w:rPr>
              <w:t xml:space="preserve">Indicator </w:t>
            </w:r>
          </w:p>
          <w:p w14:paraId="176649BC" w14:textId="77777777" w:rsidR="001F1B05" w:rsidRPr="00A71203" w:rsidRDefault="001F1B05" w:rsidP="00D377FE">
            <w:pPr>
              <w:spacing w:afterLines="20" w:after="48" w:line="240" w:lineRule="auto"/>
              <w:contextualSpacing/>
              <w:jc w:val="center"/>
              <w:rPr>
                <w:rFonts w:ascii="Times New Roman" w:hAnsi="Times New Roman"/>
                <w:b/>
                <w:color w:val="000000"/>
                <w:sz w:val="18"/>
                <w:szCs w:val="18"/>
                <w:lang w:val="ro-RO"/>
              </w:rPr>
            </w:pPr>
            <w:r w:rsidRPr="00A71203">
              <w:rPr>
                <w:rFonts w:ascii="Times New Roman" w:hAnsi="Times New Roman"/>
                <w:b/>
                <w:color w:val="000000"/>
                <w:sz w:val="18"/>
                <w:szCs w:val="18"/>
                <w:lang w:val="ro-RO"/>
              </w:rPr>
              <w:t>de rezultat/produs</w:t>
            </w:r>
          </w:p>
        </w:tc>
        <w:tc>
          <w:tcPr>
            <w:tcW w:w="626" w:type="pct"/>
            <w:shd w:val="clear" w:color="auto" w:fill="BFBFBF"/>
          </w:tcPr>
          <w:p w14:paraId="4A275CAE" w14:textId="77777777" w:rsidR="001F1B05" w:rsidRPr="00A71203" w:rsidRDefault="001F1B05" w:rsidP="00D377FE">
            <w:pPr>
              <w:spacing w:afterLines="20" w:after="48" w:line="240" w:lineRule="auto"/>
              <w:contextualSpacing/>
              <w:jc w:val="center"/>
              <w:rPr>
                <w:rFonts w:ascii="Times New Roman" w:hAnsi="Times New Roman"/>
                <w:b/>
                <w:color w:val="000000"/>
                <w:sz w:val="18"/>
                <w:szCs w:val="18"/>
                <w:lang w:val="ro-RO"/>
              </w:rPr>
            </w:pPr>
            <w:r w:rsidRPr="00A71203">
              <w:rPr>
                <w:rFonts w:ascii="Times New Roman" w:hAnsi="Times New Roman"/>
                <w:b/>
                <w:color w:val="000000"/>
                <w:sz w:val="18"/>
                <w:szCs w:val="18"/>
                <w:lang w:val="ro-RO"/>
              </w:rPr>
              <w:t>Nivel de realizare a acțiunilor</w:t>
            </w:r>
          </w:p>
        </w:tc>
        <w:tc>
          <w:tcPr>
            <w:tcW w:w="310" w:type="pct"/>
            <w:shd w:val="clear" w:color="auto" w:fill="BFBFBF"/>
          </w:tcPr>
          <w:p w14:paraId="631B5F91" w14:textId="77777777" w:rsidR="001F1B05" w:rsidRPr="00A71203" w:rsidRDefault="001F1B05" w:rsidP="00D377FE">
            <w:pPr>
              <w:spacing w:afterLines="20" w:after="48" w:line="240" w:lineRule="auto"/>
              <w:contextualSpacing/>
              <w:jc w:val="center"/>
              <w:rPr>
                <w:rFonts w:ascii="Times New Roman" w:hAnsi="Times New Roman"/>
                <w:b/>
                <w:color w:val="000000"/>
                <w:sz w:val="18"/>
                <w:szCs w:val="18"/>
                <w:lang w:val="ro-RO"/>
              </w:rPr>
            </w:pPr>
            <w:r w:rsidRPr="00A71203">
              <w:rPr>
                <w:rFonts w:ascii="Times New Roman" w:hAnsi="Times New Roman"/>
                <w:b/>
                <w:color w:val="000000"/>
                <w:sz w:val="18"/>
                <w:szCs w:val="18"/>
                <w:lang w:val="ro-RO"/>
              </w:rPr>
              <w:t>Termen de realizare</w:t>
            </w:r>
          </w:p>
          <w:p w14:paraId="2C2E2E25" w14:textId="77777777" w:rsidR="001F1B05" w:rsidRPr="00A71203" w:rsidRDefault="001F1B05" w:rsidP="00D377FE">
            <w:pPr>
              <w:spacing w:afterLines="20" w:after="48" w:line="240" w:lineRule="auto"/>
              <w:contextualSpacing/>
              <w:jc w:val="center"/>
              <w:rPr>
                <w:rFonts w:ascii="Times New Roman" w:hAnsi="Times New Roman"/>
                <w:b/>
                <w:color w:val="000000"/>
                <w:sz w:val="18"/>
                <w:szCs w:val="18"/>
                <w:lang w:val="ro-RO"/>
              </w:rPr>
            </w:pPr>
          </w:p>
        </w:tc>
        <w:tc>
          <w:tcPr>
            <w:tcW w:w="397" w:type="pct"/>
            <w:shd w:val="clear" w:color="auto" w:fill="BFBFBF"/>
          </w:tcPr>
          <w:p w14:paraId="02AD0D93" w14:textId="77777777" w:rsidR="001F1B05" w:rsidRPr="00A71203" w:rsidRDefault="001F1B05" w:rsidP="00D377FE">
            <w:pPr>
              <w:spacing w:afterLines="20" w:after="48" w:line="240" w:lineRule="auto"/>
              <w:contextualSpacing/>
              <w:jc w:val="center"/>
              <w:rPr>
                <w:rFonts w:ascii="Times New Roman" w:hAnsi="Times New Roman"/>
                <w:b/>
                <w:color w:val="000000"/>
                <w:sz w:val="18"/>
                <w:szCs w:val="18"/>
                <w:lang w:val="ro-RO"/>
              </w:rPr>
            </w:pPr>
            <w:r w:rsidRPr="00A71203">
              <w:rPr>
                <w:rFonts w:ascii="Times New Roman" w:hAnsi="Times New Roman"/>
                <w:b/>
                <w:color w:val="000000"/>
                <w:sz w:val="18"/>
                <w:szCs w:val="18"/>
                <w:lang w:val="ro-RO"/>
              </w:rPr>
              <w:t>Responsabil</w:t>
            </w:r>
            <w:r>
              <w:rPr>
                <w:rFonts w:ascii="Times New Roman" w:hAnsi="Times New Roman"/>
                <w:b/>
                <w:color w:val="000000"/>
                <w:sz w:val="18"/>
                <w:szCs w:val="18"/>
                <w:lang w:val="ro-RO"/>
              </w:rPr>
              <w:t xml:space="preserve"> și părți implicate</w:t>
            </w:r>
          </w:p>
          <w:p w14:paraId="43EE627F" w14:textId="77777777" w:rsidR="001F1B05" w:rsidRPr="00A71203" w:rsidRDefault="001F1B05" w:rsidP="00D377FE">
            <w:pPr>
              <w:spacing w:afterLines="20" w:after="48" w:line="240" w:lineRule="auto"/>
              <w:contextualSpacing/>
              <w:jc w:val="center"/>
              <w:rPr>
                <w:rFonts w:ascii="Times New Roman" w:hAnsi="Times New Roman"/>
                <w:color w:val="000000"/>
                <w:sz w:val="18"/>
                <w:szCs w:val="18"/>
                <w:lang w:val="ro-RO"/>
              </w:rPr>
            </w:pPr>
            <w:r w:rsidRPr="00A71203">
              <w:rPr>
                <w:rFonts w:ascii="Times New Roman" w:hAnsi="Times New Roman"/>
                <w:color w:val="000000"/>
                <w:sz w:val="18"/>
                <w:szCs w:val="18"/>
                <w:lang w:val="ro-RO"/>
              </w:rPr>
              <w:t>(Nume/</w:t>
            </w:r>
          </w:p>
          <w:p w14:paraId="2B456E6B" w14:textId="77777777" w:rsidR="001F1B05" w:rsidRPr="00A71203" w:rsidRDefault="001F1B05" w:rsidP="00D377FE">
            <w:pPr>
              <w:spacing w:afterLines="20" w:after="48" w:line="240" w:lineRule="auto"/>
              <w:contextualSpacing/>
              <w:jc w:val="center"/>
              <w:rPr>
                <w:rFonts w:ascii="Times New Roman" w:hAnsi="Times New Roman"/>
                <w:color w:val="000000"/>
                <w:sz w:val="18"/>
                <w:szCs w:val="18"/>
                <w:lang w:val="ro-RO"/>
              </w:rPr>
            </w:pPr>
            <w:r w:rsidRPr="00A71203">
              <w:rPr>
                <w:rFonts w:ascii="Times New Roman" w:hAnsi="Times New Roman"/>
                <w:color w:val="000000"/>
                <w:sz w:val="18"/>
                <w:szCs w:val="18"/>
                <w:lang w:val="ro-RO"/>
              </w:rPr>
              <w:t>Prenume/</w:t>
            </w:r>
          </w:p>
          <w:p w14:paraId="21A9C5E8" w14:textId="77777777" w:rsidR="001F1B05" w:rsidRPr="00A71203" w:rsidRDefault="001F1B05" w:rsidP="00D377FE">
            <w:pPr>
              <w:spacing w:afterLines="20" w:after="48" w:line="240" w:lineRule="auto"/>
              <w:contextualSpacing/>
              <w:jc w:val="center"/>
              <w:rPr>
                <w:rFonts w:ascii="Times New Roman" w:hAnsi="Times New Roman"/>
                <w:b/>
                <w:color w:val="000000"/>
                <w:sz w:val="18"/>
                <w:szCs w:val="18"/>
                <w:lang w:val="ro-RO"/>
              </w:rPr>
            </w:pPr>
            <w:r w:rsidRPr="00A71203">
              <w:rPr>
                <w:rFonts w:ascii="Times New Roman" w:hAnsi="Times New Roman"/>
                <w:color w:val="000000"/>
                <w:sz w:val="18"/>
                <w:szCs w:val="18"/>
                <w:lang w:val="ro-RO"/>
              </w:rPr>
              <w:t>Denumirea organizației)</w:t>
            </w:r>
          </w:p>
        </w:tc>
        <w:tc>
          <w:tcPr>
            <w:tcW w:w="310" w:type="pct"/>
            <w:shd w:val="clear" w:color="auto" w:fill="BFBFBF"/>
          </w:tcPr>
          <w:p w14:paraId="091A1041" w14:textId="77777777" w:rsidR="001F1B05" w:rsidRPr="00A71203" w:rsidRDefault="001F1B05" w:rsidP="00D377FE">
            <w:pPr>
              <w:spacing w:afterLines="20" w:after="48" w:line="240" w:lineRule="auto"/>
              <w:contextualSpacing/>
              <w:jc w:val="center"/>
              <w:rPr>
                <w:rFonts w:ascii="Times New Roman" w:hAnsi="Times New Roman"/>
                <w:b/>
                <w:color w:val="000000"/>
                <w:sz w:val="18"/>
                <w:szCs w:val="18"/>
                <w:lang w:val="ro-RO"/>
              </w:rPr>
            </w:pPr>
            <w:r w:rsidRPr="00A71203">
              <w:rPr>
                <w:rFonts w:ascii="Times New Roman" w:hAnsi="Times New Roman"/>
                <w:b/>
                <w:color w:val="000000"/>
                <w:sz w:val="18"/>
                <w:szCs w:val="18"/>
                <w:lang w:val="ro-RO"/>
              </w:rPr>
              <w:t>Riscuri</w:t>
            </w:r>
          </w:p>
        </w:tc>
        <w:tc>
          <w:tcPr>
            <w:tcW w:w="443" w:type="pct"/>
            <w:shd w:val="clear" w:color="auto" w:fill="BFBFBF"/>
          </w:tcPr>
          <w:p w14:paraId="47EE3F37" w14:textId="77777777" w:rsidR="001F1B05" w:rsidRPr="00A71203" w:rsidRDefault="001F1B05" w:rsidP="00D377FE">
            <w:pPr>
              <w:spacing w:afterLines="20" w:after="48" w:line="240" w:lineRule="auto"/>
              <w:contextualSpacing/>
              <w:jc w:val="center"/>
              <w:rPr>
                <w:rFonts w:ascii="Times New Roman" w:hAnsi="Times New Roman"/>
                <w:b/>
                <w:color w:val="000000"/>
                <w:sz w:val="18"/>
                <w:szCs w:val="18"/>
                <w:lang w:val="ro-RO"/>
              </w:rPr>
            </w:pPr>
            <w:r w:rsidRPr="00A71203">
              <w:rPr>
                <w:rFonts w:ascii="Times New Roman" w:hAnsi="Times New Roman"/>
                <w:b/>
                <w:color w:val="000000"/>
                <w:sz w:val="18"/>
                <w:szCs w:val="18"/>
                <w:lang w:val="ro-RO"/>
              </w:rPr>
              <w:t>Observații</w:t>
            </w:r>
          </w:p>
        </w:tc>
      </w:tr>
      <w:tr w:rsidR="001F1B05" w:rsidRPr="00426CA7" w14:paraId="5CB88298" w14:textId="77777777" w:rsidTr="00D377FE">
        <w:trPr>
          <w:trHeight w:val="539"/>
        </w:trPr>
        <w:tc>
          <w:tcPr>
            <w:tcW w:w="606" w:type="pct"/>
            <w:vMerge w:val="restart"/>
          </w:tcPr>
          <w:p w14:paraId="743C4BAA" w14:textId="77777777" w:rsidR="001F1B05" w:rsidRPr="00A71203" w:rsidRDefault="001F1B05" w:rsidP="00D377FE">
            <w:pPr>
              <w:spacing w:afterLines="20" w:after="48" w:line="240" w:lineRule="auto"/>
              <w:contextualSpacing/>
              <w:rPr>
                <w:rFonts w:ascii="Times New Roman" w:hAnsi="Times New Roman"/>
                <w:b/>
                <w:color w:val="000000"/>
                <w:sz w:val="18"/>
                <w:szCs w:val="18"/>
                <w:lang w:val="ro-RO"/>
              </w:rPr>
            </w:pPr>
            <w:r w:rsidRPr="00A71203">
              <w:rPr>
                <w:rFonts w:ascii="Times New Roman" w:hAnsi="Times New Roman"/>
                <w:b/>
                <w:color w:val="000000"/>
                <w:sz w:val="18"/>
                <w:szCs w:val="18"/>
                <w:lang w:val="ro-RO"/>
              </w:rPr>
              <w:t>Obiectiv 1</w:t>
            </w:r>
          </w:p>
        </w:tc>
        <w:tc>
          <w:tcPr>
            <w:tcW w:w="469" w:type="pct"/>
            <w:vMerge w:val="restart"/>
          </w:tcPr>
          <w:p w14:paraId="482FA3FB" w14:textId="77777777" w:rsidR="001F1B05" w:rsidRPr="00A71203" w:rsidRDefault="001F1B05" w:rsidP="00D377FE">
            <w:pPr>
              <w:spacing w:afterLines="20" w:after="48" w:line="240" w:lineRule="auto"/>
              <w:contextualSpacing/>
              <w:rPr>
                <w:rFonts w:ascii="Times New Roman" w:hAnsi="Times New Roman"/>
                <w:color w:val="000000"/>
                <w:sz w:val="18"/>
                <w:szCs w:val="18"/>
                <w:lang w:val="ro-RO"/>
              </w:rPr>
            </w:pPr>
            <w:r w:rsidRPr="00A71203">
              <w:rPr>
                <w:rFonts w:ascii="Times New Roman" w:hAnsi="Times New Roman"/>
                <w:color w:val="000000"/>
                <w:sz w:val="18"/>
                <w:szCs w:val="18"/>
                <w:lang w:val="ro-RO"/>
              </w:rPr>
              <w:t>Acțiunea 1.1</w:t>
            </w:r>
          </w:p>
        </w:tc>
        <w:tc>
          <w:tcPr>
            <w:tcW w:w="610" w:type="pct"/>
          </w:tcPr>
          <w:p w14:paraId="66B2AB53" w14:textId="77777777" w:rsidR="001F1B05" w:rsidRPr="00A71203" w:rsidRDefault="001F1B05" w:rsidP="00D377FE">
            <w:pPr>
              <w:spacing w:afterLines="20" w:after="48" w:line="240" w:lineRule="auto"/>
              <w:contextualSpacing/>
              <w:rPr>
                <w:rFonts w:ascii="Times New Roman" w:hAnsi="Times New Roman"/>
                <w:color w:val="000000"/>
                <w:sz w:val="18"/>
                <w:szCs w:val="18"/>
                <w:lang w:val="ro-RO"/>
              </w:rPr>
            </w:pPr>
            <w:r w:rsidRPr="00A71203">
              <w:rPr>
                <w:rFonts w:ascii="Times New Roman" w:hAnsi="Times New Roman"/>
                <w:color w:val="000000"/>
                <w:sz w:val="18"/>
                <w:szCs w:val="18"/>
                <w:lang w:val="ro-RO"/>
              </w:rPr>
              <w:t>Activitatea 1.1.1</w:t>
            </w:r>
          </w:p>
        </w:tc>
        <w:tc>
          <w:tcPr>
            <w:tcW w:w="317" w:type="pct"/>
          </w:tcPr>
          <w:p w14:paraId="6F637281" w14:textId="77777777" w:rsidR="001F1B05" w:rsidRPr="00A71203" w:rsidRDefault="001F1B05" w:rsidP="00D377FE">
            <w:pPr>
              <w:spacing w:afterLines="20" w:after="48" w:line="240" w:lineRule="auto"/>
              <w:contextualSpacing/>
              <w:rPr>
                <w:rFonts w:ascii="Times New Roman" w:hAnsi="Times New Roman"/>
                <w:color w:val="000000"/>
                <w:sz w:val="18"/>
                <w:szCs w:val="18"/>
                <w:lang w:val="ro-RO"/>
              </w:rPr>
            </w:pPr>
          </w:p>
        </w:tc>
        <w:tc>
          <w:tcPr>
            <w:tcW w:w="293" w:type="pct"/>
          </w:tcPr>
          <w:p w14:paraId="552CB985" w14:textId="77777777" w:rsidR="001F1B05" w:rsidRPr="00A71203" w:rsidRDefault="001F1B05" w:rsidP="00D377FE">
            <w:pPr>
              <w:spacing w:afterLines="20" w:after="48" w:line="240" w:lineRule="auto"/>
              <w:contextualSpacing/>
              <w:jc w:val="center"/>
              <w:rPr>
                <w:rFonts w:ascii="Times New Roman" w:hAnsi="Times New Roman"/>
                <w:color w:val="000000"/>
                <w:sz w:val="18"/>
                <w:szCs w:val="18"/>
                <w:lang w:val="ro-RO"/>
              </w:rPr>
            </w:pPr>
          </w:p>
        </w:tc>
        <w:tc>
          <w:tcPr>
            <w:tcW w:w="353" w:type="pct"/>
          </w:tcPr>
          <w:p w14:paraId="2FD60A7E" w14:textId="77777777" w:rsidR="001F1B05" w:rsidRPr="00A71203" w:rsidRDefault="001F1B05" w:rsidP="00D377FE">
            <w:pPr>
              <w:spacing w:afterLines="20" w:after="48" w:line="240" w:lineRule="auto"/>
              <w:contextualSpacing/>
              <w:jc w:val="center"/>
              <w:rPr>
                <w:rFonts w:ascii="Times New Roman" w:hAnsi="Times New Roman"/>
                <w:color w:val="000000"/>
                <w:sz w:val="18"/>
                <w:szCs w:val="18"/>
                <w:lang w:val="ro-RO"/>
              </w:rPr>
            </w:pPr>
          </w:p>
        </w:tc>
        <w:tc>
          <w:tcPr>
            <w:tcW w:w="266" w:type="pct"/>
          </w:tcPr>
          <w:p w14:paraId="415D622F" w14:textId="77777777" w:rsidR="001F1B05" w:rsidRPr="00A71203" w:rsidRDefault="001F1B05" w:rsidP="00D377FE">
            <w:pPr>
              <w:spacing w:afterLines="20" w:after="48" w:line="276" w:lineRule="auto"/>
              <w:contextualSpacing/>
              <w:jc w:val="center"/>
              <w:rPr>
                <w:rFonts w:ascii="Times New Roman" w:hAnsi="Times New Roman"/>
                <w:sz w:val="18"/>
                <w:szCs w:val="18"/>
                <w:lang w:val="ro-RO"/>
              </w:rPr>
            </w:pPr>
          </w:p>
        </w:tc>
        <w:tc>
          <w:tcPr>
            <w:tcW w:w="626" w:type="pct"/>
            <w:vMerge w:val="restart"/>
          </w:tcPr>
          <w:p w14:paraId="368C79D2" w14:textId="77777777" w:rsidR="001F1B05" w:rsidRPr="00A71203" w:rsidRDefault="001F1B05" w:rsidP="00D377FE">
            <w:pPr>
              <w:spacing w:after="200" w:line="276" w:lineRule="auto"/>
              <w:rPr>
                <w:rFonts w:ascii="Times New Roman" w:hAnsi="Times New Roman"/>
                <w:sz w:val="18"/>
                <w:szCs w:val="18"/>
                <w:lang w:val="ro-RO"/>
              </w:rPr>
            </w:pPr>
            <w:r w:rsidRPr="00A71203">
              <w:rPr>
                <w:rFonts w:ascii="Times New Roman" w:hAnsi="Times New Roman"/>
                <w:sz w:val="18"/>
                <w:szCs w:val="18"/>
                <w:lang w:val="ro-RO"/>
              </w:rPr>
              <w:t xml:space="preserve">Realizat Nerealizat Parțial realizat </w:t>
            </w:r>
          </w:p>
          <w:p w14:paraId="462A3179" w14:textId="77777777" w:rsidR="001F1B05" w:rsidRPr="00A71203" w:rsidRDefault="001F1B05" w:rsidP="00D377FE">
            <w:pPr>
              <w:spacing w:after="200" w:line="276" w:lineRule="auto"/>
              <w:rPr>
                <w:rFonts w:ascii="Times New Roman" w:hAnsi="Times New Roman"/>
                <w:sz w:val="18"/>
                <w:szCs w:val="18"/>
                <w:lang w:val="ro-RO"/>
              </w:rPr>
            </w:pPr>
            <w:r w:rsidRPr="00A71203">
              <w:rPr>
                <w:rFonts w:ascii="Times New Roman" w:hAnsi="Times New Roman"/>
                <w:sz w:val="18"/>
                <w:szCs w:val="18"/>
                <w:lang w:val="ro-RO"/>
              </w:rPr>
              <w:t>Se indică tipul/nr/data documentelor justificative pentru cheltuielile suportate la fiecare activitate în parte</w:t>
            </w:r>
          </w:p>
        </w:tc>
        <w:tc>
          <w:tcPr>
            <w:tcW w:w="310" w:type="pct"/>
          </w:tcPr>
          <w:p w14:paraId="5BB8D409" w14:textId="77777777" w:rsidR="001F1B05" w:rsidRPr="00A71203" w:rsidRDefault="001F1B05" w:rsidP="00D377FE">
            <w:pPr>
              <w:spacing w:after="200" w:line="276" w:lineRule="auto"/>
              <w:rPr>
                <w:rFonts w:ascii="Times New Roman" w:hAnsi="Times New Roman"/>
                <w:sz w:val="18"/>
                <w:szCs w:val="18"/>
                <w:lang w:val="ro-RO"/>
              </w:rPr>
            </w:pPr>
          </w:p>
        </w:tc>
        <w:tc>
          <w:tcPr>
            <w:tcW w:w="397" w:type="pct"/>
          </w:tcPr>
          <w:p w14:paraId="5CAB3862" w14:textId="77777777" w:rsidR="001F1B05" w:rsidRPr="00A71203" w:rsidRDefault="001F1B05" w:rsidP="00D377FE">
            <w:pPr>
              <w:spacing w:afterLines="20" w:after="48" w:line="240" w:lineRule="auto"/>
              <w:contextualSpacing/>
              <w:rPr>
                <w:rFonts w:ascii="Times New Roman" w:hAnsi="Times New Roman"/>
                <w:color w:val="000000"/>
                <w:sz w:val="18"/>
                <w:szCs w:val="18"/>
                <w:lang w:val="ro-RO"/>
              </w:rPr>
            </w:pPr>
          </w:p>
        </w:tc>
        <w:tc>
          <w:tcPr>
            <w:tcW w:w="310" w:type="pct"/>
          </w:tcPr>
          <w:p w14:paraId="2F9EDCA6" w14:textId="77777777" w:rsidR="001F1B05" w:rsidRPr="00A71203" w:rsidRDefault="001F1B05" w:rsidP="00D377FE">
            <w:pPr>
              <w:spacing w:after="200" w:line="276" w:lineRule="auto"/>
              <w:rPr>
                <w:rFonts w:ascii="Times New Roman" w:hAnsi="Times New Roman"/>
                <w:sz w:val="18"/>
                <w:szCs w:val="18"/>
                <w:lang w:val="ro-RO"/>
              </w:rPr>
            </w:pPr>
          </w:p>
        </w:tc>
        <w:tc>
          <w:tcPr>
            <w:tcW w:w="443" w:type="pct"/>
            <w:vMerge w:val="restart"/>
          </w:tcPr>
          <w:p w14:paraId="7C8385FF" w14:textId="77777777" w:rsidR="001F1B05" w:rsidRPr="00A71203" w:rsidRDefault="001F1B05" w:rsidP="00D377FE">
            <w:pPr>
              <w:spacing w:after="200" w:line="276" w:lineRule="auto"/>
              <w:rPr>
                <w:rFonts w:ascii="Times New Roman" w:hAnsi="Times New Roman"/>
                <w:sz w:val="18"/>
                <w:szCs w:val="18"/>
                <w:lang w:val="ro-RO"/>
              </w:rPr>
            </w:pPr>
            <w:r w:rsidRPr="00A71203">
              <w:rPr>
                <w:rFonts w:ascii="Times New Roman" w:hAnsi="Times New Roman"/>
                <w:sz w:val="18"/>
                <w:szCs w:val="18"/>
                <w:lang w:val="ro-RO"/>
              </w:rPr>
              <w:t xml:space="preserve">Anexa nr. (documentele justificative pentru fiecare activitate sunt aranjate în anexe)  </w:t>
            </w:r>
          </w:p>
        </w:tc>
      </w:tr>
      <w:tr w:rsidR="001F1B05" w:rsidRPr="00A65D34" w14:paraId="3D795689" w14:textId="77777777" w:rsidTr="00D377FE">
        <w:trPr>
          <w:trHeight w:val="332"/>
        </w:trPr>
        <w:tc>
          <w:tcPr>
            <w:tcW w:w="606" w:type="pct"/>
            <w:vMerge/>
          </w:tcPr>
          <w:p w14:paraId="2D76DDE8" w14:textId="77777777" w:rsidR="001F1B05" w:rsidRPr="00A71203" w:rsidRDefault="001F1B05" w:rsidP="00D377FE">
            <w:pPr>
              <w:spacing w:afterLines="20" w:after="48" w:line="240" w:lineRule="auto"/>
              <w:contextualSpacing/>
              <w:rPr>
                <w:rFonts w:ascii="Times New Roman" w:hAnsi="Times New Roman"/>
                <w:b/>
                <w:color w:val="000000"/>
                <w:sz w:val="18"/>
                <w:szCs w:val="18"/>
                <w:lang w:val="ro-RO"/>
              </w:rPr>
            </w:pPr>
          </w:p>
        </w:tc>
        <w:tc>
          <w:tcPr>
            <w:tcW w:w="469" w:type="pct"/>
            <w:vMerge/>
          </w:tcPr>
          <w:p w14:paraId="442BDB35" w14:textId="77777777" w:rsidR="001F1B05" w:rsidRPr="00A71203" w:rsidRDefault="001F1B05" w:rsidP="00D377FE">
            <w:pPr>
              <w:spacing w:afterLines="20" w:after="48" w:line="240" w:lineRule="auto"/>
              <w:contextualSpacing/>
              <w:rPr>
                <w:rFonts w:ascii="Times New Roman" w:hAnsi="Times New Roman"/>
                <w:color w:val="000000"/>
                <w:sz w:val="18"/>
                <w:szCs w:val="18"/>
                <w:lang w:val="ro-RO"/>
              </w:rPr>
            </w:pPr>
          </w:p>
        </w:tc>
        <w:tc>
          <w:tcPr>
            <w:tcW w:w="610" w:type="pct"/>
          </w:tcPr>
          <w:p w14:paraId="6185567F" w14:textId="77777777" w:rsidR="001F1B05" w:rsidRPr="00A71203" w:rsidRDefault="001F1B05" w:rsidP="00D377FE">
            <w:pPr>
              <w:spacing w:afterLines="20" w:after="48" w:line="240" w:lineRule="auto"/>
              <w:contextualSpacing/>
              <w:rPr>
                <w:rFonts w:ascii="Times New Roman" w:hAnsi="Times New Roman"/>
                <w:color w:val="000000"/>
                <w:sz w:val="18"/>
                <w:szCs w:val="18"/>
                <w:lang w:val="ro-RO"/>
              </w:rPr>
            </w:pPr>
            <w:r w:rsidRPr="00A71203">
              <w:rPr>
                <w:rFonts w:ascii="Times New Roman" w:hAnsi="Times New Roman"/>
                <w:color w:val="000000"/>
                <w:sz w:val="18"/>
                <w:szCs w:val="18"/>
                <w:lang w:val="ro-RO"/>
              </w:rPr>
              <w:t>Activitatea 1.1.2</w:t>
            </w:r>
          </w:p>
        </w:tc>
        <w:tc>
          <w:tcPr>
            <w:tcW w:w="317" w:type="pct"/>
          </w:tcPr>
          <w:p w14:paraId="53542299" w14:textId="77777777" w:rsidR="001F1B05" w:rsidRPr="00A71203" w:rsidRDefault="001F1B05" w:rsidP="00D377FE">
            <w:pPr>
              <w:spacing w:afterLines="20" w:after="48" w:line="240" w:lineRule="auto"/>
              <w:contextualSpacing/>
              <w:rPr>
                <w:rFonts w:ascii="Times New Roman" w:hAnsi="Times New Roman"/>
                <w:color w:val="000000"/>
                <w:sz w:val="18"/>
                <w:szCs w:val="18"/>
                <w:lang w:val="ro-RO"/>
              </w:rPr>
            </w:pPr>
          </w:p>
        </w:tc>
        <w:tc>
          <w:tcPr>
            <w:tcW w:w="293" w:type="pct"/>
          </w:tcPr>
          <w:p w14:paraId="5DC026F7" w14:textId="77777777" w:rsidR="001F1B05" w:rsidRPr="00A71203" w:rsidRDefault="001F1B05" w:rsidP="00D377FE">
            <w:pPr>
              <w:spacing w:afterLines="20" w:after="48" w:line="240" w:lineRule="auto"/>
              <w:contextualSpacing/>
              <w:jc w:val="center"/>
              <w:rPr>
                <w:rFonts w:ascii="Times New Roman" w:hAnsi="Times New Roman"/>
                <w:color w:val="000000"/>
                <w:sz w:val="18"/>
                <w:szCs w:val="18"/>
                <w:lang w:val="ro-RO"/>
              </w:rPr>
            </w:pPr>
          </w:p>
        </w:tc>
        <w:tc>
          <w:tcPr>
            <w:tcW w:w="353" w:type="pct"/>
          </w:tcPr>
          <w:p w14:paraId="2FA3B456" w14:textId="77777777" w:rsidR="001F1B05" w:rsidRPr="00A71203" w:rsidRDefault="001F1B05" w:rsidP="00D377FE">
            <w:pPr>
              <w:spacing w:afterLines="20" w:after="48" w:line="240" w:lineRule="auto"/>
              <w:contextualSpacing/>
              <w:jc w:val="center"/>
              <w:rPr>
                <w:rFonts w:ascii="Times New Roman" w:hAnsi="Times New Roman"/>
                <w:color w:val="000000"/>
                <w:sz w:val="18"/>
                <w:szCs w:val="18"/>
                <w:lang w:val="ro-RO"/>
              </w:rPr>
            </w:pPr>
          </w:p>
        </w:tc>
        <w:tc>
          <w:tcPr>
            <w:tcW w:w="266" w:type="pct"/>
          </w:tcPr>
          <w:p w14:paraId="364A2295" w14:textId="77777777" w:rsidR="001F1B05" w:rsidRPr="00A71203" w:rsidRDefault="001F1B05" w:rsidP="00D377FE">
            <w:pPr>
              <w:spacing w:afterLines="20" w:after="48" w:line="276" w:lineRule="auto"/>
              <w:contextualSpacing/>
              <w:jc w:val="center"/>
              <w:rPr>
                <w:rFonts w:ascii="Times New Roman" w:hAnsi="Times New Roman"/>
                <w:sz w:val="18"/>
                <w:szCs w:val="18"/>
                <w:lang w:val="ro-RO"/>
              </w:rPr>
            </w:pPr>
          </w:p>
        </w:tc>
        <w:tc>
          <w:tcPr>
            <w:tcW w:w="626" w:type="pct"/>
            <w:vMerge/>
          </w:tcPr>
          <w:p w14:paraId="551D71B7" w14:textId="77777777" w:rsidR="001F1B05" w:rsidRPr="00A71203" w:rsidRDefault="001F1B05" w:rsidP="00D377FE">
            <w:pPr>
              <w:spacing w:after="200" w:line="276" w:lineRule="auto"/>
              <w:rPr>
                <w:rFonts w:ascii="Times New Roman" w:hAnsi="Times New Roman"/>
                <w:sz w:val="18"/>
                <w:szCs w:val="18"/>
                <w:lang w:val="ro-RO"/>
              </w:rPr>
            </w:pPr>
          </w:p>
        </w:tc>
        <w:tc>
          <w:tcPr>
            <w:tcW w:w="310" w:type="pct"/>
          </w:tcPr>
          <w:p w14:paraId="65A04D2C" w14:textId="77777777" w:rsidR="001F1B05" w:rsidRPr="00A71203" w:rsidRDefault="001F1B05" w:rsidP="00D377FE">
            <w:pPr>
              <w:spacing w:after="200" w:line="276" w:lineRule="auto"/>
              <w:rPr>
                <w:rFonts w:ascii="Times New Roman" w:hAnsi="Times New Roman"/>
                <w:sz w:val="18"/>
                <w:szCs w:val="18"/>
                <w:lang w:val="ro-RO"/>
              </w:rPr>
            </w:pPr>
          </w:p>
        </w:tc>
        <w:tc>
          <w:tcPr>
            <w:tcW w:w="397" w:type="pct"/>
          </w:tcPr>
          <w:p w14:paraId="51BD8D11" w14:textId="77777777" w:rsidR="001F1B05" w:rsidRPr="00A71203" w:rsidRDefault="001F1B05" w:rsidP="00D377FE">
            <w:pPr>
              <w:spacing w:afterLines="20" w:after="48" w:line="240" w:lineRule="auto"/>
              <w:contextualSpacing/>
              <w:rPr>
                <w:rFonts w:ascii="Times New Roman" w:hAnsi="Times New Roman"/>
                <w:color w:val="000000"/>
                <w:sz w:val="18"/>
                <w:szCs w:val="18"/>
                <w:lang w:val="ro-RO"/>
              </w:rPr>
            </w:pPr>
          </w:p>
        </w:tc>
        <w:tc>
          <w:tcPr>
            <w:tcW w:w="310" w:type="pct"/>
          </w:tcPr>
          <w:p w14:paraId="6FD99738" w14:textId="77777777" w:rsidR="001F1B05" w:rsidRPr="00A71203" w:rsidRDefault="001F1B05" w:rsidP="00D377FE">
            <w:pPr>
              <w:spacing w:after="200" w:line="276" w:lineRule="auto"/>
              <w:rPr>
                <w:rFonts w:ascii="Times New Roman" w:hAnsi="Times New Roman"/>
                <w:sz w:val="18"/>
                <w:szCs w:val="18"/>
                <w:lang w:val="ro-RO"/>
              </w:rPr>
            </w:pPr>
          </w:p>
        </w:tc>
        <w:tc>
          <w:tcPr>
            <w:tcW w:w="443" w:type="pct"/>
            <w:vMerge/>
          </w:tcPr>
          <w:p w14:paraId="098B3B94" w14:textId="77777777" w:rsidR="001F1B05" w:rsidRPr="00A71203" w:rsidRDefault="001F1B05" w:rsidP="00D377FE">
            <w:pPr>
              <w:spacing w:after="200" w:line="276" w:lineRule="auto"/>
              <w:rPr>
                <w:rFonts w:ascii="Times New Roman" w:hAnsi="Times New Roman"/>
                <w:sz w:val="18"/>
                <w:szCs w:val="18"/>
                <w:lang w:val="ro-RO"/>
              </w:rPr>
            </w:pPr>
          </w:p>
        </w:tc>
      </w:tr>
      <w:tr w:rsidR="001F1B05" w:rsidRPr="00A65D34" w14:paraId="560D5740" w14:textId="77777777" w:rsidTr="00D377FE">
        <w:trPr>
          <w:trHeight w:val="332"/>
        </w:trPr>
        <w:tc>
          <w:tcPr>
            <w:tcW w:w="606" w:type="pct"/>
            <w:vMerge w:val="restart"/>
          </w:tcPr>
          <w:p w14:paraId="72F9A154" w14:textId="77777777" w:rsidR="001F1B05" w:rsidRPr="00A71203" w:rsidRDefault="001F1B05" w:rsidP="00D377FE">
            <w:pPr>
              <w:spacing w:afterLines="20" w:after="48" w:line="240" w:lineRule="auto"/>
              <w:contextualSpacing/>
              <w:rPr>
                <w:rFonts w:ascii="Times New Roman" w:hAnsi="Times New Roman"/>
                <w:b/>
                <w:color w:val="000000"/>
                <w:sz w:val="18"/>
                <w:szCs w:val="18"/>
                <w:lang w:val="ro-RO"/>
              </w:rPr>
            </w:pPr>
          </w:p>
        </w:tc>
        <w:tc>
          <w:tcPr>
            <w:tcW w:w="469" w:type="pct"/>
            <w:vMerge w:val="restart"/>
          </w:tcPr>
          <w:p w14:paraId="6DAF125E" w14:textId="77777777" w:rsidR="001F1B05" w:rsidRPr="00A71203" w:rsidRDefault="001F1B05" w:rsidP="00D377FE">
            <w:pPr>
              <w:spacing w:afterLines="20" w:after="48" w:line="240" w:lineRule="auto"/>
              <w:contextualSpacing/>
              <w:rPr>
                <w:rFonts w:ascii="Times New Roman" w:hAnsi="Times New Roman"/>
                <w:color w:val="000000"/>
                <w:sz w:val="18"/>
                <w:szCs w:val="18"/>
                <w:lang w:val="ro-RO"/>
              </w:rPr>
            </w:pPr>
            <w:r w:rsidRPr="00A71203">
              <w:rPr>
                <w:rFonts w:ascii="Times New Roman" w:hAnsi="Times New Roman"/>
                <w:color w:val="000000"/>
                <w:sz w:val="18"/>
                <w:szCs w:val="18"/>
                <w:lang w:val="ro-RO"/>
              </w:rPr>
              <w:t>Acțiunea 1.2</w:t>
            </w:r>
          </w:p>
        </w:tc>
        <w:tc>
          <w:tcPr>
            <w:tcW w:w="610" w:type="pct"/>
          </w:tcPr>
          <w:p w14:paraId="70608DEA" w14:textId="77777777" w:rsidR="001F1B05" w:rsidRPr="00A71203" w:rsidRDefault="001F1B05" w:rsidP="00D377FE">
            <w:pPr>
              <w:spacing w:afterLines="20" w:after="48" w:line="240" w:lineRule="auto"/>
              <w:contextualSpacing/>
              <w:rPr>
                <w:rFonts w:ascii="Times New Roman" w:hAnsi="Times New Roman"/>
                <w:color w:val="000000"/>
                <w:sz w:val="18"/>
                <w:szCs w:val="18"/>
                <w:lang w:val="ro-RO"/>
              </w:rPr>
            </w:pPr>
            <w:r w:rsidRPr="00A71203">
              <w:rPr>
                <w:rFonts w:ascii="Times New Roman" w:hAnsi="Times New Roman"/>
                <w:color w:val="000000"/>
                <w:sz w:val="18"/>
                <w:szCs w:val="18"/>
                <w:lang w:val="ro-RO"/>
              </w:rPr>
              <w:t>Activitatea 1.2.1</w:t>
            </w:r>
          </w:p>
        </w:tc>
        <w:tc>
          <w:tcPr>
            <w:tcW w:w="317" w:type="pct"/>
          </w:tcPr>
          <w:p w14:paraId="43314E42" w14:textId="77777777" w:rsidR="001F1B05" w:rsidRPr="00A71203" w:rsidRDefault="001F1B05" w:rsidP="00D377FE">
            <w:pPr>
              <w:spacing w:afterLines="20" w:after="48" w:line="240" w:lineRule="auto"/>
              <w:contextualSpacing/>
              <w:rPr>
                <w:rFonts w:ascii="Times New Roman" w:hAnsi="Times New Roman"/>
                <w:color w:val="000000"/>
                <w:sz w:val="18"/>
                <w:szCs w:val="18"/>
                <w:lang w:val="ro-RO"/>
              </w:rPr>
            </w:pPr>
          </w:p>
        </w:tc>
        <w:tc>
          <w:tcPr>
            <w:tcW w:w="293" w:type="pct"/>
          </w:tcPr>
          <w:p w14:paraId="55940461" w14:textId="77777777" w:rsidR="001F1B05" w:rsidRPr="00A71203" w:rsidRDefault="001F1B05" w:rsidP="00D377FE">
            <w:pPr>
              <w:spacing w:afterLines="20" w:after="48" w:line="240" w:lineRule="auto"/>
              <w:contextualSpacing/>
              <w:jc w:val="center"/>
              <w:rPr>
                <w:rFonts w:ascii="Times New Roman" w:hAnsi="Times New Roman"/>
                <w:color w:val="000000"/>
                <w:sz w:val="18"/>
                <w:szCs w:val="18"/>
                <w:lang w:val="ro-RO"/>
              </w:rPr>
            </w:pPr>
          </w:p>
        </w:tc>
        <w:tc>
          <w:tcPr>
            <w:tcW w:w="353" w:type="pct"/>
          </w:tcPr>
          <w:p w14:paraId="2A78E53E" w14:textId="77777777" w:rsidR="001F1B05" w:rsidRPr="00A71203" w:rsidRDefault="001F1B05" w:rsidP="00D377FE">
            <w:pPr>
              <w:spacing w:afterLines="20" w:after="48" w:line="240" w:lineRule="auto"/>
              <w:contextualSpacing/>
              <w:jc w:val="center"/>
              <w:rPr>
                <w:rFonts w:ascii="Times New Roman" w:hAnsi="Times New Roman"/>
                <w:color w:val="000000"/>
                <w:sz w:val="18"/>
                <w:szCs w:val="18"/>
                <w:lang w:val="ro-RO"/>
              </w:rPr>
            </w:pPr>
          </w:p>
        </w:tc>
        <w:tc>
          <w:tcPr>
            <w:tcW w:w="266" w:type="pct"/>
          </w:tcPr>
          <w:p w14:paraId="7AFF337E" w14:textId="77777777" w:rsidR="001F1B05" w:rsidRPr="00A71203" w:rsidRDefault="001F1B05" w:rsidP="00D377FE">
            <w:pPr>
              <w:spacing w:afterLines="20" w:after="48" w:line="276" w:lineRule="auto"/>
              <w:contextualSpacing/>
              <w:jc w:val="center"/>
              <w:rPr>
                <w:rFonts w:ascii="Times New Roman" w:hAnsi="Times New Roman"/>
                <w:sz w:val="18"/>
                <w:szCs w:val="18"/>
                <w:lang w:val="ro-RO"/>
              </w:rPr>
            </w:pPr>
          </w:p>
        </w:tc>
        <w:tc>
          <w:tcPr>
            <w:tcW w:w="626" w:type="pct"/>
            <w:vMerge/>
          </w:tcPr>
          <w:p w14:paraId="2B675CEA" w14:textId="77777777" w:rsidR="001F1B05" w:rsidRPr="00A71203" w:rsidRDefault="001F1B05" w:rsidP="00D377FE">
            <w:pPr>
              <w:spacing w:after="200" w:line="276" w:lineRule="auto"/>
              <w:rPr>
                <w:rFonts w:ascii="Times New Roman" w:hAnsi="Times New Roman"/>
                <w:sz w:val="18"/>
                <w:szCs w:val="18"/>
                <w:lang w:val="ro-RO"/>
              </w:rPr>
            </w:pPr>
          </w:p>
        </w:tc>
        <w:tc>
          <w:tcPr>
            <w:tcW w:w="310" w:type="pct"/>
          </w:tcPr>
          <w:p w14:paraId="37644577" w14:textId="77777777" w:rsidR="001F1B05" w:rsidRPr="00A71203" w:rsidRDefault="001F1B05" w:rsidP="00D377FE">
            <w:pPr>
              <w:spacing w:after="200" w:line="276" w:lineRule="auto"/>
              <w:rPr>
                <w:rFonts w:ascii="Times New Roman" w:hAnsi="Times New Roman"/>
                <w:sz w:val="18"/>
                <w:szCs w:val="18"/>
                <w:lang w:val="ro-RO"/>
              </w:rPr>
            </w:pPr>
          </w:p>
        </w:tc>
        <w:tc>
          <w:tcPr>
            <w:tcW w:w="397" w:type="pct"/>
          </w:tcPr>
          <w:p w14:paraId="1CC9B283" w14:textId="77777777" w:rsidR="001F1B05" w:rsidRPr="00A71203" w:rsidRDefault="001F1B05" w:rsidP="00D377FE">
            <w:pPr>
              <w:spacing w:afterLines="20" w:after="48" w:line="240" w:lineRule="auto"/>
              <w:contextualSpacing/>
              <w:rPr>
                <w:rFonts w:ascii="Times New Roman" w:hAnsi="Times New Roman"/>
                <w:color w:val="000000"/>
                <w:sz w:val="18"/>
                <w:szCs w:val="18"/>
                <w:lang w:val="ro-RO"/>
              </w:rPr>
            </w:pPr>
          </w:p>
        </w:tc>
        <w:tc>
          <w:tcPr>
            <w:tcW w:w="310" w:type="pct"/>
          </w:tcPr>
          <w:p w14:paraId="00D1FBA0" w14:textId="77777777" w:rsidR="001F1B05" w:rsidRPr="00A71203" w:rsidRDefault="001F1B05" w:rsidP="00D377FE">
            <w:pPr>
              <w:spacing w:after="200" w:line="276" w:lineRule="auto"/>
              <w:rPr>
                <w:rFonts w:ascii="Times New Roman" w:hAnsi="Times New Roman"/>
                <w:sz w:val="18"/>
                <w:szCs w:val="18"/>
                <w:lang w:val="ro-RO"/>
              </w:rPr>
            </w:pPr>
          </w:p>
        </w:tc>
        <w:tc>
          <w:tcPr>
            <w:tcW w:w="443" w:type="pct"/>
            <w:vMerge/>
          </w:tcPr>
          <w:p w14:paraId="12AEC6CD" w14:textId="77777777" w:rsidR="001F1B05" w:rsidRPr="00A71203" w:rsidRDefault="001F1B05" w:rsidP="00D377FE">
            <w:pPr>
              <w:spacing w:after="200" w:line="276" w:lineRule="auto"/>
              <w:rPr>
                <w:rFonts w:ascii="Times New Roman" w:hAnsi="Times New Roman"/>
                <w:sz w:val="18"/>
                <w:szCs w:val="18"/>
                <w:lang w:val="ro-RO"/>
              </w:rPr>
            </w:pPr>
          </w:p>
        </w:tc>
      </w:tr>
      <w:tr w:rsidR="001F1B05" w:rsidRPr="00A65D34" w14:paraId="527C36BB" w14:textId="77777777" w:rsidTr="00D377FE">
        <w:trPr>
          <w:trHeight w:val="332"/>
        </w:trPr>
        <w:tc>
          <w:tcPr>
            <w:tcW w:w="606" w:type="pct"/>
            <w:vMerge/>
          </w:tcPr>
          <w:p w14:paraId="58D9211B" w14:textId="77777777" w:rsidR="001F1B05" w:rsidRPr="00A71203" w:rsidRDefault="001F1B05" w:rsidP="00D377FE">
            <w:pPr>
              <w:spacing w:afterLines="20" w:after="48" w:line="240" w:lineRule="auto"/>
              <w:contextualSpacing/>
              <w:rPr>
                <w:rFonts w:ascii="Times New Roman" w:hAnsi="Times New Roman"/>
                <w:b/>
                <w:color w:val="000000"/>
                <w:sz w:val="18"/>
                <w:szCs w:val="18"/>
                <w:lang w:val="ro-RO"/>
              </w:rPr>
            </w:pPr>
          </w:p>
        </w:tc>
        <w:tc>
          <w:tcPr>
            <w:tcW w:w="469" w:type="pct"/>
            <w:vMerge/>
          </w:tcPr>
          <w:p w14:paraId="1CD7EBB7" w14:textId="77777777" w:rsidR="001F1B05" w:rsidRPr="00A71203" w:rsidRDefault="001F1B05" w:rsidP="00D377FE">
            <w:pPr>
              <w:spacing w:afterLines="20" w:after="48" w:line="240" w:lineRule="auto"/>
              <w:contextualSpacing/>
              <w:rPr>
                <w:rFonts w:ascii="Times New Roman" w:hAnsi="Times New Roman"/>
                <w:color w:val="000000"/>
                <w:sz w:val="18"/>
                <w:szCs w:val="18"/>
                <w:lang w:val="ro-RO"/>
              </w:rPr>
            </w:pPr>
          </w:p>
        </w:tc>
        <w:tc>
          <w:tcPr>
            <w:tcW w:w="610" w:type="pct"/>
          </w:tcPr>
          <w:p w14:paraId="227A9C55" w14:textId="77777777" w:rsidR="001F1B05" w:rsidRPr="00A71203" w:rsidRDefault="001F1B05" w:rsidP="00D377FE">
            <w:pPr>
              <w:spacing w:afterLines="20" w:after="48" w:line="240" w:lineRule="auto"/>
              <w:contextualSpacing/>
              <w:rPr>
                <w:rFonts w:ascii="Times New Roman" w:hAnsi="Times New Roman"/>
                <w:color w:val="000000"/>
                <w:sz w:val="18"/>
                <w:szCs w:val="18"/>
                <w:lang w:val="ro-RO"/>
              </w:rPr>
            </w:pPr>
            <w:r w:rsidRPr="00A71203">
              <w:rPr>
                <w:rFonts w:ascii="Times New Roman" w:hAnsi="Times New Roman"/>
                <w:color w:val="000000"/>
                <w:sz w:val="18"/>
                <w:szCs w:val="18"/>
                <w:lang w:val="ro-RO"/>
              </w:rPr>
              <w:t>Activitatea 1.2.2</w:t>
            </w:r>
          </w:p>
        </w:tc>
        <w:tc>
          <w:tcPr>
            <w:tcW w:w="317" w:type="pct"/>
          </w:tcPr>
          <w:p w14:paraId="54CC1BFB" w14:textId="77777777" w:rsidR="001F1B05" w:rsidRPr="00A71203" w:rsidRDefault="001F1B05" w:rsidP="00D377FE">
            <w:pPr>
              <w:spacing w:afterLines="20" w:after="48" w:line="240" w:lineRule="auto"/>
              <w:contextualSpacing/>
              <w:rPr>
                <w:rFonts w:ascii="Times New Roman" w:hAnsi="Times New Roman"/>
                <w:color w:val="000000"/>
                <w:sz w:val="18"/>
                <w:szCs w:val="18"/>
                <w:lang w:val="ro-RO"/>
              </w:rPr>
            </w:pPr>
          </w:p>
        </w:tc>
        <w:tc>
          <w:tcPr>
            <w:tcW w:w="293" w:type="pct"/>
          </w:tcPr>
          <w:p w14:paraId="355A4161" w14:textId="77777777" w:rsidR="001F1B05" w:rsidRPr="00A71203" w:rsidRDefault="001F1B05" w:rsidP="00D377FE">
            <w:pPr>
              <w:spacing w:afterLines="20" w:after="48" w:line="240" w:lineRule="auto"/>
              <w:contextualSpacing/>
              <w:jc w:val="center"/>
              <w:rPr>
                <w:rFonts w:ascii="Times New Roman" w:hAnsi="Times New Roman"/>
                <w:color w:val="000000"/>
                <w:sz w:val="18"/>
                <w:szCs w:val="18"/>
                <w:lang w:val="ro-RO"/>
              </w:rPr>
            </w:pPr>
          </w:p>
        </w:tc>
        <w:tc>
          <w:tcPr>
            <w:tcW w:w="353" w:type="pct"/>
          </w:tcPr>
          <w:p w14:paraId="628AEDDE" w14:textId="77777777" w:rsidR="001F1B05" w:rsidRPr="00A71203" w:rsidRDefault="001F1B05" w:rsidP="00D377FE">
            <w:pPr>
              <w:spacing w:afterLines="20" w:after="48" w:line="240" w:lineRule="auto"/>
              <w:contextualSpacing/>
              <w:jc w:val="center"/>
              <w:rPr>
                <w:rFonts w:ascii="Times New Roman" w:hAnsi="Times New Roman"/>
                <w:color w:val="000000"/>
                <w:sz w:val="18"/>
                <w:szCs w:val="18"/>
                <w:lang w:val="ro-RO"/>
              </w:rPr>
            </w:pPr>
          </w:p>
        </w:tc>
        <w:tc>
          <w:tcPr>
            <w:tcW w:w="266" w:type="pct"/>
          </w:tcPr>
          <w:p w14:paraId="06D4505E" w14:textId="77777777" w:rsidR="001F1B05" w:rsidRPr="00A71203" w:rsidRDefault="001F1B05" w:rsidP="00D377FE">
            <w:pPr>
              <w:spacing w:afterLines="20" w:after="48" w:line="276" w:lineRule="auto"/>
              <w:contextualSpacing/>
              <w:jc w:val="center"/>
              <w:rPr>
                <w:rFonts w:ascii="Times New Roman" w:hAnsi="Times New Roman"/>
                <w:sz w:val="18"/>
                <w:szCs w:val="18"/>
                <w:lang w:val="ro-RO"/>
              </w:rPr>
            </w:pPr>
          </w:p>
        </w:tc>
        <w:tc>
          <w:tcPr>
            <w:tcW w:w="626" w:type="pct"/>
            <w:vMerge/>
          </w:tcPr>
          <w:p w14:paraId="1A1BDD26" w14:textId="77777777" w:rsidR="001F1B05" w:rsidRPr="00A71203" w:rsidRDefault="001F1B05" w:rsidP="00D377FE">
            <w:pPr>
              <w:spacing w:after="200" w:line="276" w:lineRule="auto"/>
              <w:rPr>
                <w:rFonts w:ascii="Times New Roman" w:hAnsi="Times New Roman"/>
                <w:sz w:val="18"/>
                <w:szCs w:val="18"/>
                <w:lang w:val="ro-RO"/>
              </w:rPr>
            </w:pPr>
          </w:p>
        </w:tc>
        <w:tc>
          <w:tcPr>
            <w:tcW w:w="310" w:type="pct"/>
          </w:tcPr>
          <w:p w14:paraId="39FFBAB8" w14:textId="77777777" w:rsidR="001F1B05" w:rsidRPr="00A71203" w:rsidRDefault="001F1B05" w:rsidP="00D377FE">
            <w:pPr>
              <w:spacing w:after="200" w:line="276" w:lineRule="auto"/>
              <w:rPr>
                <w:rFonts w:ascii="Times New Roman" w:hAnsi="Times New Roman"/>
                <w:sz w:val="18"/>
                <w:szCs w:val="18"/>
                <w:lang w:val="ro-RO"/>
              </w:rPr>
            </w:pPr>
          </w:p>
        </w:tc>
        <w:tc>
          <w:tcPr>
            <w:tcW w:w="397" w:type="pct"/>
          </w:tcPr>
          <w:p w14:paraId="22AAFC5D" w14:textId="77777777" w:rsidR="001F1B05" w:rsidRPr="00A71203" w:rsidRDefault="001F1B05" w:rsidP="00D377FE">
            <w:pPr>
              <w:spacing w:afterLines="20" w:after="48" w:line="240" w:lineRule="auto"/>
              <w:contextualSpacing/>
              <w:rPr>
                <w:rFonts w:ascii="Times New Roman" w:hAnsi="Times New Roman"/>
                <w:color w:val="000000"/>
                <w:sz w:val="18"/>
                <w:szCs w:val="18"/>
                <w:lang w:val="ro-RO"/>
              </w:rPr>
            </w:pPr>
          </w:p>
        </w:tc>
        <w:tc>
          <w:tcPr>
            <w:tcW w:w="310" w:type="pct"/>
          </w:tcPr>
          <w:p w14:paraId="14A03542" w14:textId="77777777" w:rsidR="001F1B05" w:rsidRPr="00A71203" w:rsidRDefault="001F1B05" w:rsidP="00D377FE">
            <w:pPr>
              <w:spacing w:after="200" w:line="276" w:lineRule="auto"/>
              <w:rPr>
                <w:rFonts w:ascii="Times New Roman" w:hAnsi="Times New Roman"/>
                <w:sz w:val="18"/>
                <w:szCs w:val="18"/>
                <w:lang w:val="ro-RO"/>
              </w:rPr>
            </w:pPr>
          </w:p>
        </w:tc>
        <w:tc>
          <w:tcPr>
            <w:tcW w:w="443" w:type="pct"/>
            <w:vMerge/>
          </w:tcPr>
          <w:p w14:paraId="6127E4AA" w14:textId="77777777" w:rsidR="001F1B05" w:rsidRPr="00A71203" w:rsidRDefault="001F1B05" w:rsidP="00D377FE">
            <w:pPr>
              <w:spacing w:after="200" w:line="276" w:lineRule="auto"/>
              <w:rPr>
                <w:rFonts w:ascii="Times New Roman" w:hAnsi="Times New Roman"/>
                <w:sz w:val="18"/>
                <w:szCs w:val="18"/>
                <w:lang w:val="ro-RO"/>
              </w:rPr>
            </w:pPr>
          </w:p>
        </w:tc>
      </w:tr>
      <w:tr w:rsidR="001F1B05" w:rsidRPr="00A65D34" w14:paraId="1BCF4694" w14:textId="77777777" w:rsidTr="00D377FE">
        <w:trPr>
          <w:trHeight w:val="314"/>
        </w:trPr>
        <w:tc>
          <w:tcPr>
            <w:tcW w:w="606" w:type="pct"/>
          </w:tcPr>
          <w:p w14:paraId="024C9022" w14:textId="77777777" w:rsidR="001F1B05" w:rsidRPr="00A71203" w:rsidRDefault="001F1B05" w:rsidP="00D377FE">
            <w:pPr>
              <w:spacing w:afterLines="20" w:after="48" w:line="240" w:lineRule="auto"/>
              <w:contextualSpacing/>
              <w:rPr>
                <w:rFonts w:ascii="Times New Roman" w:hAnsi="Times New Roman"/>
                <w:b/>
                <w:color w:val="000000"/>
                <w:sz w:val="18"/>
                <w:szCs w:val="18"/>
                <w:lang w:val="ro-RO"/>
              </w:rPr>
            </w:pPr>
            <w:r w:rsidRPr="00A71203">
              <w:rPr>
                <w:rFonts w:ascii="Times New Roman" w:hAnsi="Times New Roman"/>
                <w:b/>
                <w:color w:val="000000"/>
                <w:sz w:val="18"/>
                <w:szCs w:val="18"/>
                <w:lang w:val="ro-RO"/>
              </w:rPr>
              <w:t>Obiectiv 2</w:t>
            </w:r>
          </w:p>
        </w:tc>
        <w:tc>
          <w:tcPr>
            <w:tcW w:w="469" w:type="pct"/>
          </w:tcPr>
          <w:p w14:paraId="4E4226EB" w14:textId="77777777" w:rsidR="001F1B05" w:rsidRPr="00A71203" w:rsidRDefault="001F1B05" w:rsidP="00D377FE">
            <w:pPr>
              <w:spacing w:afterLines="20" w:after="48" w:line="240" w:lineRule="auto"/>
              <w:contextualSpacing/>
              <w:rPr>
                <w:rFonts w:ascii="Times New Roman" w:hAnsi="Times New Roman"/>
                <w:color w:val="000000"/>
                <w:sz w:val="18"/>
                <w:szCs w:val="18"/>
                <w:lang w:val="ro-RO"/>
              </w:rPr>
            </w:pPr>
            <w:r w:rsidRPr="00A71203">
              <w:rPr>
                <w:rFonts w:ascii="Times New Roman" w:hAnsi="Times New Roman"/>
                <w:color w:val="000000"/>
                <w:sz w:val="18"/>
                <w:szCs w:val="18"/>
                <w:lang w:val="ro-RO"/>
              </w:rPr>
              <w:t>Acțiunea 2.1</w:t>
            </w:r>
          </w:p>
        </w:tc>
        <w:tc>
          <w:tcPr>
            <w:tcW w:w="610" w:type="pct"/>
          </w:tcPr>
          <w:p w14:paraId="5ADBD28C" w14:textId="77777777" w:rsidR="001F1B05" w:rsidRPr="00A71203" w:rsidRDefault="001F1B05" w:rsidP="00D377FE">
            <w:pPr>
              <w:spacing w:afterLines="20" w:after="48" w:line="240" w:lineRule="auto"/>
              <w:contextualSpacing/>
              <w:rPr>
                <w:rFonts w:ascii="Times New Roman" w:hAnsi="Times New Roman"/>
                <w:color w:val="000000"/>
                <w:sz w:val="18"/>
                <w:szCs w:val="18"/>
                <w:lang w:val="ro-RO"/>
              </w:rPr>
            </w:pPr>
            <w:r w:rsidRPr="00A71203">
              <w:rPr>
                <w:rFonts w:ascii="Times New Roman" w:hAnsi="Times New Roman"/>
                <w:color w:val="000000"/>
                <w:sz w:val="18"/>
                <w:szCs w:val="18"/>
                <w:lang w:val="ro-RO"/>
              </w:rPr>
              <w:t>Activitatea 2.1.1</w:t>
            </w:r>
          </w:p>
          <w:p w14:paraId="3E293926" w14:textId="77777777" w:rsidR="001F1B05" w:rsidRPr="00A71203" w:rsidRDefault="001F1B05" w:rsidP="00D377FE">
            <w:pPr>
              <w:spacing w:afterLines="20" w:after="48" w:line="240" w:lineRule="auto"/>
              <w:contextualSpacing/>
              <w:rPr>
                <w:rFonts w:ascii="Times New Roman" w:hAnsi="Times New Roman"/>
                <w:color w:val="000000"/>
                <w:sz w:val="18"/>
                <w:szCs w:val="18"/>
                <w:lang w:val="ro-RO"/>
              </w:rPr>
            </w:pPr>
          </w:p>
        </w:tc>
        <w:tc>
          <w:tcPr>
            <w:tcW w:w="317" w:type="pct"/>
          </w:tcPr>
          <w:p w14:paraId="4E823D0C" w14:textId="77777777" w:rsidR="001F1B05" w:rsidRPr="00A71203" w:rsidRDefault="001F1B05" w:rsidP="00D377FE">
            <w:pPr>
              <w:spacing w:afterLines="20" w:after="48" w:line="240" w:lineRule="auto"/>
              <w:contextualSpacing/>
              <w:rPr>
                <w:rFonts w:ascii="Times New Roman" w:hAnsi="Times New Roman"/>
                <w:color w:val="000000"/>
                <w:sz w:val="18"/>
                <w:szCs w:val="18"/>
                <w:lang w:val="ro-RO"/>
              </w:rPr>
            </w:pPr>
          </w:p>
        </w:tc>
        <w:tc>
          <w:tcPr>
            <w:tcW w:w="293" w:type="pct"/>
          </w:tcPr>
          <w:p w14:paraId="756CD1D1" w14:textId="77777777" w:rsidR="001F1B05" w:rsidRPr="00A71203" w:rsidRDefault="001F1B05" w:rsidP="00D377FE">
            <w:pPr>
              <w:spacing w:afterLines="20" w:after="48" w:line="240" w:lineRule="auto"/>
              <w:contextualSpacing/>
              <w:jc w:val="center"/>
              <w:rPr>
                <w:rFonts w:ascii="Times New Roman" w:hAnsi="Times New Roman"/>
                <w:color w:val="000000"/>
                <w:sz w:val="18"/>
                <w:szCs w:val="18"/>
                <w:lang w:val="ro-RO"/>
              </w:rPr>
            </w:pPr>
          </w:p>
        </w:tc>
        <w:tc>
          <w:tcPr>
            <w:tcW w:w="353" w:type="pct"/>
          </w:tcPr>
          <w:p w14:paraId="6ABA44AC" w14:textId="77777777" w:rsidR="001F1B05" w:rsidRPr="00A71203" w:rsidRDefault="001F1B05" w:rsidP="00D377FE">
            <w:pPr>
              <w:spacing w:afterLines="20" w:after="48" w:line="240" w:lineRule="auto"/>
              <w:contextualSpacing/>
              <w:jc w:val="center"/>
              <w:rPr>
                <w:rFonts w:ascii="Times New Roman" w:hAnsi="Times New Roman"/>
                <w:color w:val="000000"/>
                <w:sz w:val="18"/>
                <w:szCs w:val="18"/>
                <w:lang w:val="ro-RO"/>
              </w:rPr>
            </w:pPr>
          </w:p>
        </w:tc>
        <w:tc>
          <w:tcPr>
            <w:tcW w:w="266" w:type="pct"/>
          </w:tcPr>
          <w:p w14:paraId="06E95D2B" w14:textId="77777777" w:rsidR="001F1B05" w:rsidRPr="00A71203" w:rsidRDefault="001F1B05" w:rsidP="00D377FE">
            <w:pPr>
              <w:spacing w:afterLines="20" w:after="48" w:line="276" w:lineRule="auto"/>
              <w:contextualSpacing/>
              <w:jc w:val="center"/>
              <w:rPr>
                <w:rFonts w:ascii="Times New Roman" w:hAnsi="Times New Roman"/>
                <w:sz w:val="18"/>
                <w:szCs w:val="18"/>
                <w:lang w:val="ro-RO"/>
              </w:rPr>
            </w:pPr>
          </w:p>
        </w:tc>
        <w:tc>
          <w:tcPr>
            <w:tcW w:w="626" w:type="pct"/>
            <w:vMerge/>
          </w:tcPr>
          <w:p w14:paraId="41A7F690" w14:textId="77777777" w:rsidR="001F1B05" w:rsidRPr="00A71203" w:rsidRDefault="001F1B05" w:rsidP="00D377FE">
            <w:pPr>
              <w:spacing w:after="200" w:line="276" w:lineRule="auto"/>
              <w:rPr>
                <w:rFonts w:ascii="Times New Roman" w:hAnsi="Times New Roman"/>
                <w:sz w:val="18"/>
                <w:szCs w:val="18"/>
                <w:lang w:val="ro-RO"/>
              </w:rPr>
            </w:pPr>
          </w:p>
        </w:tc>
        <w:tc>
          <w:tcPr>
            <w:tcW w:w="310" w:type="pct"/>
          </w:tcPr>
          <w:p w14:paraId="63AAD823" w14:textId="77777777" w:rsidR="001F1B05" w:rsidRPr="00A71203" w:rsidRDefault="001F1B05" w:rsidP="00D377FE">
            <w:pPr>
              <w:spacing w:after="200" w:line="276" w:lineRule="auto"/>
              <w:rPr>
                <w:rFonts w:ascii="Times New Roman" w:hAnsi="Times New Roman"/>
                <w:sz w:val="18"/>
                <w:szCs w:val="18"/>
                <w:lang w:val="ro-RO"/>
              </w:rPr>
            </w:pPr>
          </w:p>
        </w:tc>
        <w:tc>
          <w:tcPr>
            <w:tcW w:w="397" w:type="pct"/>
          </w:tcPr>
          <w:p w14:paraId="2C32B126" w14:textId="77777777" w:rsidR="001F1B05" w:rsidRPr="00A71203" w:rsidRDefault="001F1B05" w:rsidP="00D377FE">
            <w:pPr>
              <w:spacing w:afterLines="20" w:after="48" w:line="240" w:lineRule="auto"/>
              <w:contextualSpacing/>
              <w:rPr>
                <w:rFonts w:ascii="Times New Roman" w:hAnsi="Times New Roman"/>
                <w:color w:val="000000"/>
                <w:sz w:val="18"/>
                <w:szCs w:val="18"/>
                <w:lang w:val="ro-RO"/>
              </w:rPr>
            </w:pPr>
          </w:p>
        </w:tc>
        <w:tc>
          <w:tcPr>
            <w:tcW w:w="310" w:type="pct"/>
          </w:tcPr>
          <w:p w14:paraId="2FC2D101" w14:textId="77777777" w:rsidR="001F1B05" w:rsidRPr="00A71203" w:rsidRDefault="001F1B05" w:rsidP="00D377FE">
            <w:pPr>
              <w:spacing w:after="200" w:line="276" w:lineRule="auto"/>
              <w:rPr>
                <w:rFonts w:ascii="Times New Roman" w:hAnsi="Times New Roman"/>
                <w:sz w:val="18"/>
                <w:szCs w:val="18"/>
                <w:lang w:val="ro-RO"/>
              </w:rPr>
            </w:pPr>
          </w:p>
        </w:tc>
        <w:tc>
          <w:tcPr>
            <w:tcW w:w="443" w:type="pct"/>
            <w:vMerge/>
          </w:tcPr>
          <w:p w14:paraId="5FD8D0CE" w14:textId="77777777" w:rsidR="001F1B05" w:rsidRPr="00A71203" w:rsidRDefault="001F1B05" w:rsidP="00D377FE">
            <w:pPr>
              <w:spacing w:after="200" w:line="276" w:lineRule="auto"/>
              <w:rPr>
                <w:rFonts w:ascii="Times New Roman" w:hAnsi="Times New Roman"/>
                <w:sz w:val="18"/>
                <w:szCs w:val="18"/>
                <w:lang w:val="ro-RO"/>
              </w:rPr>
            </w:pPr>
          </w:p>
        </w:tc>
      </w:tr>
      <w:tr w:rsidR="001F1B05" w:rsidRPr="00A65D34" w14:paraId="6125C6F6" w14:textId="77777777" w:rsidTr="00D377FE">
        <w:trPr>
          <w:trHeight w:val="584"/>
        </w:trPr>
        <w:tc>
          <w:tcPr>
            <w:tcW w:w="606" w:type="pct"/>
          </w:tcPr>
          <w:p w14:paraId="79D36A23" w14:textId="77777777" w:rsidR="001F1B05" w:rsidRDefault="001F1B05" w:rsidP="00D377FE">
            <w:pPr>
              <w:spacing w:afterLines="20" w:after="48" w:line="240" w:lineRule="auto"/>
              <w:contextualSpacing/>
              <w:rPr>
                <w:rFonts w:ascii="Times New Roman" w:hAnsi="Times New Roman"/>
                <w:b/>
                <w:color w:val="000000"/>
                <w:sz w:val="18"/>
                <w:szCs w:val="18"/>
                <w:lang w:val="ro-RO"/>
              </w:rPr>
            </w:pPr>
            <w:r>
              <w:rPr>
                <w:rFonts w:ascii="Times New Roman" w:hAnsi="Times New Roman"/>
                <w:b/>
                <w:color w:val="000000"/>
                <w:sz w:val="18"/>
                <w:szCs w:val="18"/>
                <w:lang w:val="ro-RO"/>
              </w:rPr>
              <w:t>Cheltuieli imprevizibile</w:t>
            </w:r>
          </w:p>
        </w:tc>
        <w:tc>
          <w:tcPr>
            <w:tcW w:w="469" w:type="pct"/>
          </w:tcPr>
          <w:p w14:paraId="3E9BC0C5" w14:textId="77777777" w:rsidR="001F1B05" w:rsidRPr="00A71203" w:rsidRDefault="001F1B05" w:rsidP="00D377FE">
            <w:pPr>
              <w:spacing w:afterLines="20" w:after="48" w:line="240" w:lineRule="auto"/>
              <w:contextualSpacing/>
              <w:rPr>
                <w:rFonts w:ascii="Times New Roman" w:hAnsi="Times New Roman"/>
                <w:color w:val="000000"/>
                <w:sz w:val="18"/>
                <w:szCs w:val="18"/>
                <w:lang w:val="ro-RO"/>
              </w:rPr>
            </w:pPr>
          </w:p>
        </w:tc>
        <w:tc>
          <w:tcPr>
            <w:tcW w:w="610" w:type="pct"/>
          </w:tcPr>
          <w:p w14:paraId="783F0960" w14:textId="77777777" w:rsidR="001F1B05" w:rsidRPr="00A71203" w:rsidRDefault="001F1B05" w:rsidP="00D377FE">
            <w:pPr>
              <w:spacing w:afterLines="20" w:after="48" w:line="240" w:lineRule="auto"/>
              <w:contextualSpacing/>
              <w:rPr>
                <w:rFonts w:ascii="Times New Roman" w:hAnsi="Times New Roman"/>
                <w:color w:val="000000"/>
                <w:sz w:val="18"/>
                <w:szCs w:val="18"/>
                <w:lang w:val="ro-RO"/>
              </w:rPr>
            </w:pPr>
          </w:p>
        </w:tc>
        <w:tc>
          <w:tcPr>
            <w:tcW w:w="317" w:type="pct"/>
          </w:tcPr>
          <w:p w14:paraId="2557907A" w14:textId="77777777" w:rsidR="001F1B05" w:rsidRPr="00A71203" w:rsidRDefault="001F1B05" w:rsidP="00D377FE">
            <w:pPr>
              <w:spacing w:afterLines="20" w:after="48" w:line="240" w:lineRule="auto"/>
              <w:contextualSpacing/>
              <w:rPr>
                <w:rFonts w:ascii="Times New Roman" w:hAnsi="Times New Roman"/>
                <w:color w:val="000000"/>
                <w:sz w:val="18"/>
                <w:szCs w:val="18"/>
                <w:lang w:val="ro-RO"/>
              </w:rPr>
            </w:pPr>
          </w:p>
        </w:tc>
        <w:tc>
          <w:tcPr>
            <w:tcW w:w="293" w:type="pct"/>
          </w:tcPr>
          <w:p w14:paraId="2B4E61AD" w14:textId="77777777" w:rsidR="001F1B05" w:rsidRPr="00A71203" w:rsidRDefault="001F1B05" w:rsidP="00D377FE">
            <w:pPr>
              <w:spacing w:afterLines="20" w:after="48" w:line="240" w:lineRule="auto"/>
              <w:contextualSpacing/>
              <w:jc w:val="center"/>
              <w:rPr>
                <w:rFonts w:ascii="Times New Roman" w:hAnsi="Times New Roman"/>
                <w:color w:val="000000"/>
                <w:sz w:val="18"/>
                <w:szCs w:val="18"/>
                <w:lang w:val="ro-RO"/>
              </w:rPr>
            </w:pPr>
          </w:p>
        </w:tc>
        <w:tc>
          <w:tcPr>
            <w:tcW w:w="353" w:type="pct"/>
          </w:tcPr>
          <w:p w14:paraId="7905FD04" w14:textId="77777777" w:rsidR="001F1B05" w:rsidRPr="00A71203" w:rsidRDefault="001F1B05" w:rsidP="00D377FE">
            <w:pPr>
              <w:spacing w:afterLines="20" w:after="48" w:line="240" w:lineRule="auto"/>
              <w:contextualSpacing/>
              <w:jc w:val="center"/>
              <w:rPr>
                <w:rFonts w:ascii="Times New Roman" w:hAnsi="Times New Roman"/>
                <w:color w:val="000000"/>
                <w:sz w:val="18"/>
                <w:szCs w:val="18"/>
                <w:lang w:val="ro-RO"/>
              </w:rPr>
            </w:pPr>
          </w:p>
        </w:tc>
        <w:tc>
          <w:tcPr>
            <w:tcW w:w="266" w:type="pct"/>
          </w:tcPr>
          <w:p w14:paraId="75C8741E" w14:textId="77777777" w:rsidR="001F1B05" w:rsidRPr="00A71203" w:rsidRDefault="001F1B05" w:rsidP="00D377FE">
            <w:pPr>
              <w:spacing w:afterLines="20" w:after="48" w:line="276" w:lineRule="auto"/>
              <w:contextualSpacing/>
              <w:jc w:val="center"/>
              <w:rPr>
                <w:rFonts w:ascii="Times New Roman" w:hAnsi="Times New Roman"/>
                <w:sz w:val="18"/>
                <w:szCs w:val="18"/>
                <w:lang w:val="ro-RO"/>
              </w:rPr>
            </w:pPr>
          </w:p>
        </w:tc>
        <w:tc>
          <w:tcPr>
            <w:tcW w:w="626" w:type="pct"/>
          </w:tcPr>
          <w:p w14:paraId="261B91DF" w14:textId="77777777" w:rsidR="001F1B05" w:rsidRPr="00A71203" w:rsidRDefault="001F1B05" w:rsidP="00D377FE">
            <w:pPr>
              <w:spacing w:after="200" w:line="276" w:lineRule="auto"/>
              <w:rPr>
                <w:rFonts w:ascii="Times New Roman" w:hAnsi="Times New Roman"/>
                <w:sz w:val="18"/>
                <w:szCs w:val="18"/>
                <w:lang w:val="ro-RO"/>
              </w:rPr>
            </w:pPr>
          </w:p>
        </w:tc>
        <w:tc>
          <w:tcPr>
            <w:tcW w:w="310" w:type="pct"/>
          </w:tcPr>
          <w:p w14:paraId="0AB7CBF1" w14:textId="77777777" w:rsidR="001F1B05" w:rsidRPr="00A71203" w:rsidRDefault="001F1B05" w:rsidP="00D377FE">
            <w:pPr>
              <w:spacing w:after="200" w:line="276" w:lineRule="auto"/>
              <w:rPr>
                <w:rFonts w:ascii="Times New Roman" w:hAnsi="Times New Roman"/>
                <w:sz w:val="18"/>
                <w:szCs w:val="18"/>
                <w:lang w:val="ro-RO"/>
              </w:rPr>
            </w:pPr>
          </w:p>
        </w:tc>
        <w:tc>
          <w:tcPr>
            <w:tcW w:w="397" w:type="pct"/>
          </w:tcPr>
          <w:p w14:paraId="48178B4E" w14:textId="77777777" w:rsidR="001F1B05" w:rsidRPr="00A71203" w:rsidRDefault="001F1B05" w:rsidP="00D377FE">
            <w:pPr>
              <w:spacing w:afterLines="20" w:after="48" w:line="240" w:lineRule="auto"/>
              <w:contextualSpacing/>
              <w:rPr>
                <w:rFonts w:ascii="Times New Roman" w:hAnsi="Times New Roman"/>
                <w:color w:val="000000"/>
                <w:sz w:val="18"/>
                <w:szCs w:val="18"/>
                <w:lang w:val="ro-RO"/>
              </w:rPr>
            </w:pPr>
          </w:p>
        </w:tc>
        <w:tc>
          <w:tcPr>
            <w:tcW w:w="310" w:type="pct"/>
          </w:tcPr>
          <w:p w14:paraId="4A48165D" w14:textId="77777777" w:rsidR="001F1B05" w:rsidRPr="00A71203" w:rsidRDefault="001F1B05" w:rsidP="00D377FE">
            <w:pPr>
              <w:spacing w:after="200" w:line="276" w:lineRule="auto"/>
              <w:rPr>
                <w:rFonts w:ascii="Times New Roman" w:hAnsi="Times New Roman"/>
                <w:sz w:val="18"/>
                <w:szCs w:val="18"/>
                <w:lang w:val="ro-RO"/>
              </w:rPr>
            </w:pPr>
          </w:p>
        </w:tc>
        <w:tc>
          <w:tcPr>
            <w:tcW w:w="443" w:type="pct"/>
          </w:tcPr>
          <w:p w14:paraId="4A8EBE42" w14:textId="77777777" w:rsidR="001F1B05" w:rsidRPr="00A71203" w:rsidRDefault="001F1B05" w:rsidP="00D377FE">
            <w:pPr>
              <w:spacing w:after="200" w:line="276" w:lineRule="auto"/>
              <w:rPr>
                <w:rFonts w:ascii="Times New Roman" w:hAnsi="Times New Roman"/>
                <w:sz w:val="18"/>
                <w:szCs w:val="18"/>
                <w:lang w:val="ro-RO"/>
              </w:rPr>
            </w:pPr>
          </w:p>
        </w:tc>
      </w:tr>
      <w:tr w:rsidR="001F1B05" w:rsidRPr="00A65D34" w14:paraId="6B39D0CF" w14:textId="77777777" w:rsidTr="00D377FE">
        <w:trPr>
          <w:trHeight w:val="60"/>
        </w:trPr>
        <w:tc>
          <w:tcPr>
            <w:tcW w:w="606" w:type="pct"/>
          </w:tcPr>
          <w:p w14:paraId="014EB52C" w14:textId="77777777" w:rsidR="001F1B05" w:rsidRDefault="001F1B05" w:rsidP="00D377FE">
            <w:pPr>
              <w:spacing w:afterLines="20" w:after="48" w:line="240" w:lineRule="auto"/>
              <w:contextualSpacing/>
              <w:rPr>
                <w:rFonts w:ascii="Times New Roman" w:hAnsi="Times New Roman"/>
                <w:b/>
                <w:color w:val="000000"/>
                <w:sz w:val="18"/>
                <w:szCs w:val="18"/>
                <w:lang w:val="ro-RO"/>
              </w:rPr>
            </w:pPr>
            <w:r>
              <w:rPr>
                <w:rFonts w:ascii="Times New Roman" w:hAnsi="Times New Roman"/>
                <w:b/>
                <w:color w:val="000000"/>
                <w:sz w:val="18"/>
                <w:szCs w:val="18"/>
                <w:lang w:val="ro-RO"/>
              </w:rPr>
              <w:t>TOTAL</w:t>
            </w:r>
          </w:p>
        </w:tc>
        <w:tc>
          <w:tcPr>
            <w:tcW w:w="469" w:type="pct"/>
          </w:tcPr>
          <w:p w14:paraId="4388F861" w14:textId="77777777" w:rsidR="001F1B05" w:rsidRPr="00A71203" w:rsidRDefault="001F1B05" w:rsidP="00D377FE">
            <w:pPr>
              <w:spacing w:afterLines="20" w:after="48" w:line="240" w:lineRule="auto"/>
              <w:contextualSpacing/>
              <w:rPr>
                <w:rFonts w:ascii="Times New Roman" w:hAnsi="Times New Roman"/>
                <w:color w:val="000000"/>
                <w:sz w:val="18"/>
                <w:szCs w:val="18"/>
                <w:lang w:val="ro-RO"/>
              </w:rPr>
            </w:pPr>
          </w:p>
        </w:tc>
        <w:tc>
          <w:tcPr>
            <w:tcW w:w="610" w:type="pct"/>
          </w:tcPr>
          <w:p w14:paraId="78AD7F32" w14:textId="77777777" w:rsidR="001F1B05" w:rsidRPr="00A71203" w:rsidRDefault="001F1B05" w:rsidP="00D377FE">
            <w:pPr>
              <w:spacing w:afterLines="20" w:after="48" w:line="240" w:lineRule="auto"/>
              <w:contextualSpacing/>
              <w:rPr>
                <w:rFonts w:ascii="Times New Roman" w:hAnsi="Times New Roman"/>
                <w:color w:val="000000"/>
                <w:sz w:val="18"/>
                <w:szCs w:val="18"/>
                <w:lang w:val="ro-RO"/>
              </w:rPr>
            </w:pPr>
          </w:p>
        </w:tc>
        <w:tc>
          <w:tcPr>
            <w:tcW w:w="317" w:type="pct"/>
          </w:tcPr>
          <w:p w14:paraId="32F5A44A" w14:textId="77777777" w:rsidR="001F1B05" w:rsidRPr="00A71203" w:rsidRDefault="001F1B05" w:rsidP="00D377FE">
            <w:pPr>
              <w:spacing w:afterLines="20" w:after="48" w:line="240" w:lineRule="auto"/>
              <w:contextualSpacing/>
              <w:rPr>
                <w:rFonts w:ascii="Times New Roman" w:hAnsi="Times New Roman"/>
                <w:color w:val="000000"/>
                <w:sz w:val="18"/>
                <w:szCs w:val="18"/>
                <w:lang w:val="ro-RO"/>
              </w:rPr>
            </w:pPr>
          </w:p>
        </w:tc>
        <w:tc>
          <w:tcPr>
            <w:tcW w:w="293" w:type="pct"/>
          </w:tcPr>
          <w:p w14:paraId="14AC7FEE" w14:textId="77777777" w:rsidR="001F1B05" w:rsidRPr="00A71203" w:rsidRDefault="001F1B05" w:rsidP="00D377FE">
            <w:pPr>
              <w:spacing w:afterLines="20" w:after="48" w:line="240" w:lineRule="auto"/>
              <w:contextualSpacing/>
              <w:jc w:val="center"/>
              <w:rPr>
                <w:rFonts w:ascii="Times New Roman" w:hAnsi="Times New Roman"/>
                <w:color w:val="000000"/>
                <w:sz w:val="18"/>
                <w:szCs w:val="18"/>
                <w:lang w:val="ro-RO"/>
              </w:rPr>
            </w:pPr>
          </w:p>
        </w:tc>
        <w:tc>
          <w:tcPr>
            <w:tcW w:w="353" w:type="pct"/>
          </w:tcPr>
          <w:p w14:paraId="38B48728" w14:textId="77777777" w:rsidR="001F1B05" w:rsidRPr="00A71203" w:rsidRDefault="001F1B05" w:rsidP="00D377FE">
            <w:pPr>
              <w:spacing w:afterLines="20" w:after="48" w:line="240" w:lineRule="auto"/>
              <w:contextualSpacing/>
              <w:jc w:val="center"/>
              <w:rPr>
                <w:rFonts w:ascii="Times New Roman" w:hAnsi="Times New Roman"/>
                <w:color w:val="000000"/>
                <w:sz w:val="18"/>
                <w:szCs w:val="18"/>
                <w:lang w:val="ro-RO"/>
              </w:rPr>
            </w:pPr>
          </w:p>
        </w:tc>
        <w:tc>
          <w:tcPr>
            <w:tcW w:w="266" w:type="pct"/>
          </w:tcPr>
          <w:p w14:paraId="00B1DE21" w14:textId="77777777" w:rsidR="001F1B05" w:rsidRPr="00A71203" w:rsidRDefault="001F1B05" w:rsidP="00D377FE">
            <w:pPr>
              <w:spacing w:afterLines="20" w:after="48" w:line="276" w:lineRule="auto"/>
              <w:contextualSpacing/>
              <w:jc w:val="center"/>
              <w:rPr>
                <w:rFonts w:ascii="Times New Roman" w:hAnsi="Times New Roman"/>
                <w:sz w:val="18"/>
                <w:szCs w:val="18"/>
                <w:lang w:val="ro-RO"/>
              </w:rPr>
            </w:pPr>
          </w:p>
        </w:tc>
        <w:tc>
          <w:tcPr>
            <w:tcW w:w="626" w:type="pct"/>
          </w:tcPr>
          <w:p w14:paraId="42A34E3D" w14:textId="77777777" w:rsidR="001F1B05" w:rsidRPr="00A71203" w:rsidRDefault="001F1B05" w:rsidP="00D377FE">
            <w:pPr>
              <w:spacing w:after="200" w:line="276" w:lineRule="auto"/>
              <w:rPr>
                <w:rFonts w:ascii="Times New Roman" w:hAnsi="Times New Roman"/>
                <w:sz w:val="18"/>
                <w:szCs w:val="18"/>
                <w:lang w:val="ro-RO"/>
              </w:rPr>
            </w:pPr>
          </w:p>
        </w:tc>
        <w:tc>
          <w:tcPr>
            <w:tcW w:w="310" w:type="pct"/>
          </w:tcPr>
          <w:p w14:paraId="0DFD411F" w14:textId="77777777" w:rsidR="001F1B05" w:rsidRPr="00A71203" w:rsidRDefault="001F1B05" w:rsidP="00D377FE">
            <w:pPr>
              <w:spacing w:after="200" w:line="276" w:lineRule="auto"/>
              <w:rPr>
                <w:rFonts w:ascii="Times New Roman" w:hAnsi="Times New Roman"/>
                <w:sz w:val="18"/>
                <w:szCs w:val="18"/>
                <w:lang w:val="ro-RO"/>
              </w:rPr>
            </w:pPr>
          </w:p>
        </w:tc>
        <w:tc>
          <w:tcPr>
            <w:tcW w:w="397" w:type="pct"/>
          </w:tcPr>
          <w:p w14:paraId="47B801BA" w14:textId="77777777" w:rsidR="001F1B05" w:rsidRPr="00A71203" w:rsidRDefault="001F1B05" w:rsidP="00D377FE">
            <w:pPr>
              <w:spacing w:afterLines="20" w:after="48" w:line="240" w:lineRule="auto"/>
              <w:contextualSpacing/>
              <w:rPr>
                <w:rFonts w:ascii="Times New Roman" w:hAnsi="Times New Roman"/>
                <w:color w:val="000000"/>
                <w:sz w:val="18"/>
                <w:szCs w:val="18"/>
                <w:lang w:val="ro-RO"/>
              </w:rPr>
            </w:pPr>
          </w:p>
        </w:tc>
        <w:tc>
          <w:tcPr>
            <w:tcW w:w="310" w:type="pct"/>
          </w:tcPr>
          <w:p w14:paraId="792710A3" w14:textId="77777777" w:rsidR="001F1B05" w:rsidRPr="00A71203" w:rsidRDefault="001F1B05" w:rsidP="00D377FE">
            <w:pPr>
              <w:spacing w:after="200" w:line="276" w:lineRule="auto"/>
              <w:rPr>
                <w:rFonts w:ascii="Times New Roman" w:hAnsi="Times New Roman"/>
                <w:sz w:val="18"/>
                <w:szCs w:val="18"/>
                <w:lang w:val="ro-RO"/>
              </w:rPr>
            </w:pPr>
          </w:p>
        </w:tc>
        <w:tc>
          <w:tcPr>
            <w:tcW w:w="443" w:type="pct"/>
          </w:tcPr>
          <w:p w14:paraId="6AB635C6" w14:textId="77777777" w:rsidR="001F1B05" w:rsidRPr="00A71203" w:rsidRDefault="001F1B05" w:rsidP="00D377FE">
            <w:pPr>
              <w:spacing w:after="200" w:line="276" w:lineRule="auto"/>
              <w:rPr>
                <w:rFonts w:ascii="Times New Roman" w:hAnsi="Times New Roman"/>
                <w:sz w:val="18"/>
                <w:szCs w:val="18"/>
                <w:lang w:val="ro-RO"/>
              </w:rPr>
            </w:pPr>
          </w:p>
        </w:tc>
      </w:tr>
    </w:tbl>
    <w:p w14:paraId="7EB7F046" w14:textId="77777777" w:rsidR="00DA542E" w:rsidRPr="00A71203" w:rsidRDefault="00DA542E" w:rsidP="00DA542E">
      <w:pPr>
        <w:tabs>
          <w:tab w:val="left" w:pos="540"/>
          <w:tab w:val="left" w:pos="13395"/>
        </w:tabs>
        <w:spacing w:afterLines="20" w:after="48"/>
        <w:ind w:left="900"/>
        <w:rPr>
          <w:rFonts w:ascii="Times New Roman" w:hAnsi="Times New Roman"/>
          <w:sz w:val="16"/>
          <w:szCs w:val="16"/>
          <w:lang w:val="ro-RO"/>
        </w:rPr>
      </w:pPr>
    </w:p>
    <w:p w14:paraId="02D02206" w14:textId="77777777" w:rsidR="008B3A41" w:rsidRPr="00A71203" w:rsidRDefault="008B3A41" w:rsidP="00DD5962">
      <w:pPr>
        <w:rPr>
          <w:rFonts w:ascii="Times New Roman" w:hAnsi="Times New Roman"/>
          <w:sz w:val="16"/>
          <w:szCs w:val="16"/>
          <w:lang w:val="ro-RO"/>
        </w:rPr>
        <w:sectPr w:rsidR="008B3A41" w:rsidRPr="00A71203" w:rsidSect="00DD5962">
          <w:footerReference w:type="default" r:id="rId75"/>
          <w:pgSz w:w="15840" w:h="12240" w:orient="landscape"/>
          <w:pgMar w:top="806" w:right="245" w:bottom="806" w:left="634" w:header="720" w:footer="720" w:gutter="0"/>
          <w:cols w:space="720"/>
          <w:noEndnote/>
          <w:docGrid w:linePitch="299"/>
        </w:sectPr>
      </w:pPr>
    </w:p>
    <w:p w14:paraId="5AB16378" w14:textId="548F45A2" w:rsidR="00DA542E" w:rsidRPr="00A71203" w:rsidRDefault="00DA542E" w:rsidP="00DD5962">
      <w:pPr>
        <w:tabs>
          <w:tab w:val="left" w:pos="12975"/>
        </w:tabs>
        <w:jc w:val="right"/>
        <w:rPr>
          <w:rFonts w:ascii="Times New Roman" w:hAnsi="Times New Roman"/>
          <w:b/>
          <w:sz w:val="28"/>
          <w:szCs w:val="28"/>
          <w:lang w:val="ro-RO"/>
        </w:rPr>
      </w:pPr>
      <w:r w:rsidRPr="00A71203">
        <w:rPr>
          <w:rFonts w:ascii="Times New Roman" w:hAnsi="Times New Roman"/>
          <w:b/>
          <w:sz w:val="20"/>
          <w:szCs w:val="20"/>
          <w:lang w:val="ro-RO"/>
        </w:rPr>
        <w:lastRenderedPageBreak/>
        <w:t xml:space="preserve">                                                                                                                                                                                                                        </w:t>
      </w:r>
      <w:r w:rsidRPr="00A71203">
        <w:rPr>
          <w:rFonts w:ascii="Times New Roman" w:hAnsi="Times New Roman"/>
          <w:b/>
          <w:sz w:val="28"/>
          <w:szCs w:val="28"/>
          <w:lang w:val="ro-RO"/>
        </w:rPr>
        <w:t xml:space="preserve">Anexa D la Contractul </w:t>
      </w:r>
      <w:proofErr w:type="spellStart"/>
      <w:r w:rsidRPr="00A71203">
        <w:rPr>
          <w:rFonts w:ascii="Times New Roman" w:hAnsi="Times New Roman"/>
          <w:b/>
          <w:sz w:val="28"/>
          <w:szCs w:val="28"/>
          <w:lang w:val="ro-RO"/>
        </w:rPr>
        <w:t>nr.___din</w:t>
      </w:r>
      <w:proofErr w:type="spellEnd"/>
      <w:r w:rsidRPr="00A71203">
        <w:rPr>
          <w:rFonts w:ascii="Times New Roman" w:hAnsi="Times New Roman"/>
          <w:b/>
          <w:sz w:val="28"/>
          <w:szCs w:val="28"/>
          <w:lang w:val="ro-RO"/>
        </w:rPr>
        <w:t>______</w:t>
      </w:r>
    </w:p>
    <w:p w14:paraId="6241D26D" w14:textId="7F078B99" w:rsidR="00DA542E" w:rsidRPr="00DD5962" w:rsidRDefault="00F3073E" w:rsidP="00DA542E">
      <w:pPr>
        <w:tabs>
          <w:tab w:val="left" w:pos="12780"/>
        </w:tabs>
        <w:rPr>
          <w:rFonts w:ascii="Times New Roman" w:hAnsi="Times New Roman"/>
          <w:sz w:val="28"/>
          <w:szCs w:val="28"/>
          <w:lang w:val="ro-RO"/>
        </w:rPr>
      </w:pPr>
      <w:proofErr w:type="spellStart"/>
      <w:r w:rsidRPr="00DD5962">
        <w:rPr>
          <w:rFonts w:ascii="Times New Roman" w:hAnsi="Times New Roman"/>
          <w:b/>
          <w:sz w:val="28"/>
          <w:szCs w:val="28"/>
        </w:rPr>
        <w:t>Subprogramul</w:t>
      </w:r>
      <w:proofErr w:type="spellEnd"/>
      <w:r w:rsidRPr="00DD5962">
        <w:rPr>
          <w:rFonts w:ascii="Times New Roman" w:hAnsi="Times New Roman"/>
          <w:b/>
          <w:sz w:val="28"/>
          <w:szCs w:val="28"/>
        </w:rPr>
        <w:t xml:space="preserve"> </w:t>
      </w:r>
      <w:proofErr w:type="spellStart"/>
      <w:r w:rsidRPr="00DD5962">
        <w:rPr>
          <w:rFonts w:ascii="Times New Roman" w:hAnsi="Times New Roman"/>
          <w:b/>
          <w:sz w:val="28"/>
          <w:szCs w:val="28"/>
        </w:rPr>
        <w:t>Reîntorcerea</w:t>
      </w:r>
      <w:proofErr w:type="spellEnd"/>
      <w:r w:rsidRPr="00DD5962">
        <w:rPr>
          <w:rFonts w:ascii="Times New Roman" w:hAnsi="Times New Roman"/>
          <w:b/>
          <w:sz w:val="28"/>
          <w:szCs w:val="28"/>
        </w:rPr>
        <w:t xml:space="preserve"> </w:t>
      </w:r>
      <w:proofErr w:type="spellStart"/>
      <w:r w:rsidRPr="00DD5962">
        <w:rPr>
          <w:rFonts w:ascii="Times New Roman" w:hAnsi="Times New Roman"/>
          <w:b/>
          <w:sz w:val="28"/>
          <w:szCs w:val="28"/>
        </w:rPr>
        <w:t>profesională</w:t>
      </w:r>
      <w:proofErr w:type="spellEnd"/>
      <w:r w:rsidRPr="00DD5962">
        <w:rPr>
          <w:rFonts w:ascii="Times New Roman" w:hAnsi="Times New Roman"/>
          <w:b/>
          <w:sz w:val="28"/>
          <w:szCs w:val="28"/>
        </w:rPr>
        <w:t xml:space="preserve"> a </w:t>
      </w:r>
      <w:proofErr w:type="spellStart"/>
      <w:r w:rsidRPr="00DD5962">
        <w:rPr>
          <w:rFonts w:ascii="Times New Roman" w:hAnsi="Times New Roman"/>
          <w:b/>
          <w:sz w:val="28"/>
          <w:szCs w:val="28"/>
        </w:rPr>
        <w:t>diasporei</w:t>
      </w:r>
      <w:proofErr w:type="spellEnd"/>
      <w:r w:rsidRPr="00DD5962">
        <w:rPr>
          <w:rFonts w:ascii="Times New Roman" w:hAnsi="Times New Roman"/>
          <w:b/>
          <w:sz w:val="28"/>
          <w:szCs w:val="28"/>
        </w:rPr>
        <w:t xml:space="preserve">                                                                                                                                 </w:t>
      </w:r>
    </w:p>
    <w:p w14:paraId="123285A7" w14:textId="77777777" w:rsidR="00DA542E" w:rsidRPr="00A71203" w:rsidRDefault="00DA542E" w:rsidP="00DA542E">
      <w:pPr>
        <w:tabs>
          <w:tab w:val="left" w:pos="12780"/>
        </w:tabs>
        <w:rPr>
          <w:rFonts w:ascii="Times New Roman" w:hAnsi="Times New Roman"/>
          <w:sz w:val="16"/>
          <w:szCs w:val="16"/>
          <w:lang w:val="ro-RO"/>
        </w:rPr>
      </w:pPr>
      <w:r w:rsidRPr="00A71203">
        <w:rPr>
          <w:rFonts w:ascii="Times New Roman" w:hAnsi="Times New Roman"/>
          <w:sz w:val="16"/>
          <w:szCs w:val="16"/>
          <w:lang w:val="ro-RO"/>
        </w:rPr>
        <w:tab/>
      </w:r>
    </w:p>
    <w:p w14:paraId="373E1A48" w14:textId="77777777" w:rsidR="00DA542E" w:rsidRPr="00A71203" w:rsidRDefault="00DA542E" w:rsidP="00DA542E">
      <w:pPr>
        <w:numPr>
          <w:ilvl w:val="0"/>
          <w:numId w:val="50"/>
        </w:numPr>
        <w:spacing w:after="60" w:line="240" w:lineRule="auto"/>
        <w:jc w:val="both"/>
        <w:rPr>
          <w:rFonts w:ascii="Times New Roman" w:hAnsi="Times New Roman"/>
          <w:color w:val="000000"/>
          <w:sz w:val="28"/>
          <w:szCs w:val="28"/>
          <w:lang w:val="ro-RO" w:eastAsia="ru-RU"/>
        </w:rPr>
      </w:pPr>
      <w:r w:rsidRPr="00A71203">
        <w:rPr>
          <w:rFonts w:ascii="Times New Roman" w:hAnsi="Times New Roman"/>
          <w:color w:val="000000"/>
          <w:sz w:val="28"/>
          <w:szCs w:val="28"/>
          <w:lang w:val="ro-RO" w:eastAsia="ru-RU"/>
        </w:rPr>
        <w:t xml:space="preserve">CV-ul candidatului </w:t>
      </w:r>
      <w:r w:rsidRPr="00DD5962">
        <w:rPr>
          <w:rFonts w:ascii="Times New Roman" w:hAnsi="Times New Roman"/>
          <w:i/>
          <w:color w:val="000000"/>
          <w:sz w:val="28"/>
          <w:szCs w:val="28"/>
          <w:lang w:val="es-ES" w:eastAsia="ru-RU"/>
        </w:rPr>
        <w:t>(</w:t>
      </w:r>
      <w:proofErr w:type="spellStart"/>
      <w:r w:rsidRPr="00DD5962">
        <w:rPr>
          <w:rFonts w:ascii="Times New Roman" w:hAnsi="Times New Roman"/>
          <w:i/>
          <w:color w:val="000000"/>
          <w:sz w:val="28"/>
          <w:szCs w:val="28"/>
          <w:lang w:val="es-ES" w:eastAsia="ru-RU"/>
        </w:rPr>
        <w:t>model</w:t>
      </w:r>
      <w:proofErr w:type="spellEnd"/>
      <w:r w:rsidRPr="00DD5962">
        <w:rPr>
          <w:rFonts w:ascii="Times New Roman" w:hAnsi="Times New Roman"/>
          <w:i/>
          <w:color w:val="000000"/>
          <w:sz w:val="28"/>
          <w:szCs w:val="28"/>
          <w:lang w:val="es-ES" w:eastAsia="ru-RU"/>
        </w:rPr>
        <w:t xml:space="preserve"> Europass)</w:t>
      </w:r>
      <w:r w:rsidRPr="00A71203">
        <w:rPr>
          <w:rFonts w:ascii="Times New Roman" w:hAnsi="Times New Roman"/>
          <w:i/>
          <w:color w:val="000000"/>
          <w:sz w:val="28"/>
          <w:szCs w:val="28"/>
          <w:lang w:val="ro-RO" w:eastAsia="ru-RU"/>
        </w:rPr>
        <w:t xml:space="preserve">; </w:t>
      </w:r>
    </w:p>
    <w:p w14:paraId="648301FD" w14:textId="77777777" w:rsidR="00DA542E" w:rsidRPr="00A71203" w:rsidRDefault="00DA542E" w:rsidP="00DA542E">
      <w:pPr>
        <w:numPr>
          <w:ilvl w:val="0"/>
          <w:numId w:val="50"/>
        </w:numPr>
        <w:spacing w:after="60" w:line="240" w:lineRule="auto"/>
        <w:jc w:val="both"/>
        <w:rPr>
          <w:rFonts w:ascii="Times New Roman" w:hAnsi="Times New Roman"/>
          <w:color w:val="000000"/>
          <w:sz w:val="28"/>
          <w:szCs w:val="28"/>
          <w:lang w:val="ro-RO" w:eastAsia="ru-RU"/>
        </w:rPr>
      </w:pPr>
      <w:r w:rsidRPr="00A71203">
        <w:rPr>
          <w:rFonts w:ascii="Times New Roman" w:hAnsi="Times New Roman"/>
          <w:color w:val="000000"/>
          <w:sz w:val="28"/>
          <w:szCs w:val="28"/>
          <w:lang w:val="ro-RO" w:eastAsia="ru-RU"/>
        </w:rPr>
        <w:t>Copia diplomelor de studii;</w:t>
      </w:r>
    </w:p>
    <w:p w14:paraId="10F02BD7" w14:textId="77777777" w:rsidR="00DA542E" w:rsidRPr="00A71203" w:rsidRDefault="00DA542E" w:rsidP="00DA542E">
      <w:pPr>
        <w:numPr>
          <w:ilvl w:val="0"/>
          <w:numId w:val="50"/>
        </w:numPr>
        <w:spacing w:after="60" w:line="240" w:lineRule="auto"/>
        <w:jc w:val="both"/>
        <w:rPr>
          <w:rFonts w:ascii="Times New Roman" w:hAnsi="Times New Roman"/>
          <w:color w:val="000000"/>
          <w:sz w:val="28"/>
          <w:szCs w:val="28"/>
          <w:lang w:val="ro-RO" w:eastAsia="ru-RU"/>
        </w:rPr>
      </w:pPr>
      <w:r w:rsidRPr="00A71203">
        <w:rPr>
          <w:rFonts w:ascii="Times New Roman" w:hAnsi="Times New Roman"/>
          <w:color w:val="000000"/>
          <w:sz w:val="28"/>
          <w:szCs w:val="28"/>
          <w:lang w:val="ro-RO" w:eastAsia="ru-RU"/>
        </w:rPr>
        <w:t>Copia actului de identitate din Republica Moldova;</w:t>
      </w:r>
    </w:p>
    <w:p w14:paraId="68CEA448" w14:textId="77777777" w:rsidR="00DA542E" w:rsidRPr="00A71203" w:rsidRDefault="00DA542E" w:rsidP="00DA542E">
      <w:pPr>
        <w:numPr>
          <w:ilvl w:val="0"/>
          <w:numId w:val="50"/>
        </w:numPr>
        <w:spacing w:after="60" w:line="240" w:lineRule="auto"/>
        <w:jc w:val="both"/>
        <w:rPr>
          <w:rFonts w:ascii="Times New Roman" w:hAnsi="Times New Roman"/>
          <w:color w:val="000000"/>
          <w:sz w:val="28"/>
          <w:szCs w:val="28"/>
          <w:lang w:val="ro-RO" w:eastAsia="ru-RU"/>
        </w:rPr>
      </w:pPr>
      <w:r w:rsidRPr="00A71203">
        <w:rPr>
          <w:rFonts w:ascii="Times New Roman" w:hAnsi="Times New Roman"/>
          <w:color w:val="000000"/>
          <w:sz w:val="28"/>
          <w:szCs w:val="28"/>
          <w:lang w:val="ro-RO" w:eastAsia="ru-RU"/>
        </w:rPr>
        <w:t>Scrisoare de susținere a proiectului din partea partenerului din Republica Moldova;</w:t>
      </w:r>
    </w:p>
    <w:p w14:paraId="00A84B54" w14:textId="77777777" w:rsidR="00CF7B30" w:rsidRDefault="00DA542E" w:rsidP="00DA542E">
      <w:pPr>
        <w:numPr>
          <w:ilvl w:val="0"/>
          <w:numId w:val="50"/>
        </w:numPr>
        <w:spacing w:after="60" w:line="240" w:lineRule="auto"/>
        <w:jc w:val="both"/>
        <w:rPr>
          <w:rFonts w:ascii="Times New Roman" w:hAnsi="Times New Roman"/>
          <w:color w:val="000000"/>
          <w:sz w:val="28"/>
          <w:szCs w:val="28"/>
          <w:lang w:val="ro-RO" w:eastAsia="ru-RU"/>
        </w:rPr>
      </w:pPr>
      <w:r w:rsidRPr="00A71203">
        <w:rPr>
          <w:rFonts w:ascii="Times New Roman" w:hAnsi="Times New Roman"/>
          <w:color w:val="000000"/>
          <w:sz w:val="28"/>
          <w:szCs w:val="28"/>
          <w:lang w:val="ro-RO" w:eastAsia="ru-RU"/>
        </w:rPr>
        <w:t>Scrisoare de referință din partea angajatorului</w:t>
      </w:r>
      <w:r w:rsidR="00CF7B30">
        <w:rPr>
          <w:rFonts w:ascii="Times New Roman" w:hAnsi="Times New Roman"/>
          <w:color w:val="000000"/>
          <w:sz w:val="28"/>
          <w:szCs w:val="28"/>
          <w:lang w:val="ro-RO" w:eastAsia="ru-RU"/>
        </w:rPr>
        <w:t>;</w:t>
      </w:r>
    </w:p>
    <w:p w14:paraId="5A813B71" w14:textId="19FCA95C" w:rsidR="00DA542E" w:rsidRPr="00A71203" w:rsidRDefault="00CF7B30" w:rsidP="00DA542E">
      <w:pPr>
        <w:numPr>
          <w:ilvl w:val="0"/>
          <w:numId w:val="50"/>
        </w:numPr>
        <w:spacing w:after="60" w:line="240" w:lineRule="auto"/>
        <w:jc w:val="both"/>
        <w:rPr>
          <w:rFonts w:ascii="Times New Roman" w:hAnsi="Times New Roman"/>
          <w:color w:val="000000"/>
          <w:sz w:val="28"/>
          <w:szCs w:val="28"/>
          <w:lang w:val="ro-RO" w:eastAsia="ru-RU"/>
        </w:rPr>
      </w:pPr>
      <w:r w:rsidRPr="00CF7B30">
        <w:rPr>
          <w:rFonts w:ascii="Times New Roman" w:hAnsi="Times New Roman"/>
          <w:color w:val="000000"/>
          <w:sz w:val="28"/>
          <w:szCs w:val="28"/>
          <w:lang w:val="ro-RO" w:eastAsia="ru-RU"/>
        </w:rPr>
        <w:t xml:space="preserve">Acord privind prelucrarea datelor cu caracter personal ale </w:t>
      </w:r>
      <w:proofErr w:type="spellStart"/>
      <w:r>
        <w:rPr>
          <w:rFonts w:ascii="Times New Roman" w:hAnsi="Times New Roman"/>
          <w:color w:val="000000"/>
          <w:sz w:val="28"/>
          <w:szCs w:val="28"/>
          <w:lang w:val="ro-RO" w:eastAsia="ru-RU"/>
        </w:rPr>
        <w:t>aplicantului</w:t>
      </w:r>
      <w:proofErr w:type="spellEnd"/>
      <w:r>
        <w:rPr>
          <w:rFonts w:ascii="Times New Roman" w:hAnsi="Times New Roman"/>
          <w:color w:val="000000"/>
          <w:sz w:val="28"/>
          <w:szCs w:val="28"/>
          <w:lang w:val="ro-RO" w:eastAsia="ru-RU"/>
        </w:rPr>
        <w:t>.</w:t>
      </w:r>
    </w:p>
    <w:p w14:paraId="3A55D144" w14:textId="0D592A8B" w:rsidR="00155B87" w:rsidRPr="00A71203" w:rsidRDefault="00155B87" w:rsidP="00DA542E">
      <w:pPr>
        <w:ind w:firstLine="720"/>
        <w:rPr>
          <w:rFonts w:ascii="Times New Roman" w:hAnsi="Times New Roman"/>
          <w:sz w:val="28"/>
          <w:szCs w:val="28"/>
          <w:lang w:val="ro-RO"/>
        </w:rPr>
      </w:pPr>
    </w:p>
    <w:p w14:paraId="30C1D1EA" w14:textId="77777777" w:rsidR="00155B87" w:rsidRPr="00A71203" w:rsidRDefault="00155B87">
      <w:pPr>
        <w:spacing w:after="0" w:line="240" w:lineRule="auto"/>
        <w:rPr>
          <w:rFonts w:ascii="Times New Roman" w:hAnsi="Times New Roman"/>
          <w:sz w:val="28"/>
          <w:szCs w:val="28"/>
          <w:lang w:val="ro-RO"/>
        </w:rPr>
      </w:pPr>
      <w:r w:rsidRPr="00A71203">
        <w:rPr>
          <w:rFonts w:ascii="Times New Roman" w:hAnsi="Times New Roman"/>
          <w:sz w:val="28"/>
          <w:szCs w:val="28"/>
          <w:lang w:val="ro-RO"/>
        </w:rPr>
        <w:br w:type="page"/>
      </w:r>
    </w:p>
    <w:p w14:paraId="7834A15B" w14:textId="77777777" w:rsidR="00155B87" w:rsidRPr="00A71203" w:rsidRDefault="00155B87" w:rsidP="00DD5962">
      <w:pPr>
        <w:spacing w:after="0" w:line="240" w:lineRule="auto"/>
        <w:jc w:val="right"/>
        <w:rPr>
          <w:rFonts w:ascii="Times New Roman" w:hAnsi="Times New Roman"/>
          <w:sz w:val="28"/>
          <w:szCs w:val="28"/>
          <w:lang w:val="ro-RO"/>
        </w:rPr>
      </w:pPr>
      <w:proofErr w:type="spellStart"/>
      <w:r w:rsidRPr="00A71203">
        <w:rPr>
          <w:rFonts w:ascii="Times New Roman" w:hAnsi="Times New Roman"/>
          <w:b/>
          <w:lang w:val="fr-FR"/>
        </w:rPr>
        <w:lastRenderedPageBreak/>
        <w:t>Anexa</w:t>
      </w:r>
      <w:proofErr w:type="spellEnd"/>
      <w:r w:rsidRPr="00A71203">
        <w:rPr>
          <w:rFonts w:ascii="Times New Roman" w:hAnsi="Times New Roman"/>
          <w:b/>
          <w:lang w:val="fr-FR"/>
        </w:rPr>
        <w:t xml:space="preserve"> A </w:t>
      </w:r>
      <w:r w:rsidRPr="00A71203">
        <w:rPr>
          <w:rFonts w:ascii="Times New Roman" w:hAnsi="Times New Roman"/>
          <w:b/>
          <w:lang w:val="ro-RO"/>
        </w:rPr>
        <w:t xml:space="preserve">la contractul </w:t>
      </w:r>
      <w:proofErr w:type="gramStart"/>
      <w:r w:rsidRPr="00A71203">
        <w:rPr>
          <w:rFonts w:ascii="Times New Roman" w:hAnsi="Times New Roman"/>
          <w:b/>
          <w:lang w:val="ro-RO"/>
        </w:rPr>
        <w:t>nr._</w:t>
      </w:r>
      <w:proofErr w:type="gramEnd"/>
      <w:r w:rsidRPr="00A71203">
        <w:rPr>
          <w:rFonts w:ascii="Times New Roman" w:hAnsi="Times New Roman"/>
          <w:b/>
          <w:lang w:val="ro-RO"/>
        </w:rPr>
        <w:t>__ din __</w:t>
      </w:r>
    </w:p>
    <w:p w14:paraId="161F21FD" w14:textId="3E78A6B1" w:rsidR="00155B87" w:rsidRPr="00DD5962" w:rsidRDefault="00155B87" w:rsidP="00155B87">
      <w:pPr>
        <w:tabs>
          <w:tab w:val="left" w:pos="1050"/>
        </w:tabs>
        <w:spacing w:afterLines="20" w:after="48"/>
        <w:rPr>
          <w:rFonts w:ascii="Times New Roman" w:hAnsi="Times New Roman"/>
          <w:b/>
          <w:color w:val="1F4E79"/>
          <w:sz w:val="20"/>
          <w:szCs w:val="20"/>
          <w:lang w:val="fr-FR"/>
        </w:rPr>
      </w:pPr>
    </w:p>
    <w:p w14:paraId="43679930" w14:textId="10CF86E0" w:rsidR="00155B87" w:rsidRPr="00DD5962" w:rsidRDefault="00155B87" w:rsidP="00155B87">
      <w:pPr>
        <w:tabs>
          <w:tab w:val="left" w:pos="1050"/>
        </w:tabs>
        <w:spacing w:afterLines="20" w:after="48"/>
        <w:rPr>
          <w:rFonts w:ascii="Times New Roman" w:hAnsi="Times New Roman"/>
          <w:b/>
          <w:color w:val="1F4E79"/>
          <w:sz w:val="20"/>
          <w:szCs w:val="20"/>
          <w:lang w:val="fr-FR"/>
        </w:rPr>
      </w:pPr>
      <w:r w:rsidRPr="00DD5962">
        <w:rPr>
          <w:rFonts w:ascii="Times New Roman" w:hAnsi="Times New Roman"/>
          <w:noProof/>
          <w:lang w:val="fr-CH" w:eastAsia="fr-CH"/>
        </w:rPr>
        <w:t xml:space="preserve">     </w:t>
      </w:r>
      <w:r w:rsidR="00834080">
        <w:rPr>
          <w:noProof/>
        </w:rPr>
        <w:drawing>
          <wp:inline distT="0" distB="0" distL="0" distR="0" wp14:anchorId="53E7A903" wp14:editId="2CBC347D">
            <wp:extent cx="676275" cy="876300"/>
            <wp:effectExtent l="0" t="0" r="9525" b="0"/>
            <wp:docPr id="32" name="Imagine 3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0"/>
                    <pic:cNvPicPr>
                      <a:picLocks noChangeAspect="1" noChangeArrowheads="1"/>
                    </pic:cNvPicPr>
                  </pic:nvPicPr>
                  <pic:blipFill>
                    <a:blip r:embed="rId65">
                      <a:extLst>
                        <a:ext uri="{28A0092B-C50C-407E-A947-70E740481C1C}">
                          <a14:useLocalDpi xmlns:a14="http://schemas.microsoft.com/office/drawing/2010/main" val="0"/>
                        </a:ext>
                      </a:extLst>
                    </a:blip>
                    <a:srcRect/>
                    <a:stretch>
                      <a:fillRect/>
                    </a:stretch>
                  </pic:blipFill>
                  <pic:spPr bwMode="auto">
                    <a:xfrm>
                      <a:off x="0" y="0"/>
                      <a:ext cx="676275" cy="876300"/>
                    </a:xfrm>
                    <a:prstGeom prst="rect">
                      <a:avLst/>
                    </a:prstGeom>
                    <a:noFill/>
                    <a:ln>
                      <a:noFill/>
                    </a:ln>
                  </pic:spPr>
                </pic:pic>
              </a:graphicData>
            </a:graphic>
          </wp:inline>
        </w:drawing>
      </w:r>
      <w:r w:rsidRPr="00DD5962">
        <w:rPr>
          <w:rFonts w:ascii="Times New Roman" w:hAnsi="Times New Roman"/>
          <w:noProof/>
          <w:lang w:val="fr-CH" w:eastAsia="fr-CH"/>
        </w:rPr>
        <w:t xml:space="preserve">        </w:t>
      </w:r>
      <w:r w:rsidR="0038674F">
        <w:rPr>
          <w:rFonts w:ascii="Times New Roman" w:hAnsi="Times New Roman"/>
          <w:noProof/>
          <w:lang w:val="fr-CH" w:eastAsia="fr-CH"/>
        </w:rPr>
        <w:t xml:space="preserve">           </w:t>
      </w:r>
      <w:r w:rsidRPr="00DD5962">
        <w:rPr>
          <w:rFonts w:ascii="Times New Roman" w:hAnsi="Times New Roman"/>
          <w:noProof/>
          <w:lang w:val="fr-CH" w:eastAsia="fr-CH"/>
        </w:rPr>
        <w:t xml:space="preserve"> </w:t>
      </w:r>
      <w:r w:rsidR="0038674F">
        <w:rPr>
          <w:rFonts w:ascii="Times New Roman" w:hAnsi="Times New Roman"/>
          <w:noProof/>
          <w:lang w:val="fr-CH" w:eastAsia="fr-CH"/>
        </w:rPr>
        <w:t xml:space="preserve">  </w:t>
      </w:r>
      <w:r w:rsidRPr="00DD5962">
        <w:rPr>
          <w:rFonts w:ascii="Times New Roman" w:hAnsi="Times New Roman"/>
          <w:noProof/>
          <w:lang w:val="fr-CH" w:eastAsia="fr-CH"/>
        </w:rPr>
        <w:t xml:space="preserve">    </w:t>
      </w:r>
      <w:r w:rsidRPr="00DD5962">
        <w:rPr>
          <w:rFonts w:ascii="Times New Roman" w:hAnsi="Times New Roman"/>
          <w:noProof/>
        </w:rPr>
        <w:drawing>
          <wp:inline distT="0" distB="0" distL="0" distR="0" wp14:anchorId="7EC3635C" wp14:editId="0D1AAB15">
            <wp:extent cx="1695450" cy="609600"/>
            <wp:effectExtent l="0" t="0" r="0" b="0"/>
            <wp:docPr id="2" name="Imagine 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5"/>
                    <pic:cNvPicPr>
                      <a:picLocks noChangeAspect="1" noChangeArrowheads="1"/>
                    </pic:cNvPicPr>
                  </pic:nvPicPr>
                  <pic:blipFill>
                    <a:blip r:embed="rId66">
                      <a:extLst>
                        <a:ext uri="{28A0092B-C50C-407E-A947-70E740481C1C}">
                          <a14:useLocalDpi xmlns:a14="http://schemas.microsoft.com/office/drawing/2010/main" val="0"/>
                        </a:ext>
                      </a:extLst>
                    </a:blip>
                    <a:srcRect/>
                    <a:stretch>
                      <a:fillRect/>
                    </a:stretch>
                  </pic:blipFill>
                  <pic:spPr bwMode="auto">
                    <a:xfrm>
                      <a:off x="0" y="0"/>
                      <a:ext cx="1695450" cy="609600"/>
                    </a:xfrm>
                    <a:prstGeom prst="rect">
                      <a:avLst/>
                    </a:prstGeom>
                    <a:noFill/>
                  </pic:spPr>
                </pic:pic>
              </a:graphicData>
            </a:graphic>
          </wp:inline>
        </w:drawing>
      </w:r>
      <w:r w:rsidRPr="00DD5962">
        <w:rPr>
          <w:rFonts w:ascii="Times New Roman" w:hAnsi="Times New Roman"/>
          <w:noProof/>
          <w:lang w:val="fr-CH" w:eastAsia="fr-CH"/>
        </w:rPr>
        <w:t xml:space="preserve">                         </w:t>
      </w:r>
      <w:r w:rsidRPr="00DD5962">
        <w:rPr>
          <w:rFonts w:ascii="Times New Roman" w:hAnsi="Times New Roman"/>
          <w:noProof/>
        </w:rPr>
        <w:drawing>
          <wp:inline distT="0" distB="0" distL="0" distR="0" wp14:anchorId="10DC9B65" wp14:editId="69EE5C98">
            <wp:extent cx="1533525" cy="638175"/>
            <wp:effectExtent l="0" t="0" r="9525" b="9525"/>
            <wp:docPr id="6" name="Imagine 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6"/>
                    <pic:cNvPicPr>
                      <a:picLocks noChangeAspect="1" noChangeArrowheads="1"/>
                    </pic:cNvPicPr>
                  </pic:nvPicPr>
                  <pic:blipFill>
                    <a:blip r:embed="rId67">
                      <a:extLst>
                        <a:ext uri="{28A0092B-C50C-407E-A947-70E740481C1C}">
                          <a14:useLocalDpi xmlns:a14="http://schemas.microsoft.com/office/drawing/2010/main" val="0"/>
                        </a:ext>
                      </a:extLst>
                    </a:blip>
                    <a:srcRect/>
                    <a:stretch>
                      <a:fillRect/>
                    </a:stretch>
                  </pic:blipFill>
                  <pic:spPr bwMode="auto">
                    <a:xfrm>
                      <a:off x="0" y="0"/>
                      <a:ext cx="1533525" cy="638175"/>
                    </a:xfrm>
                    <a:prstGeom prst="rect">
                      <a:avLst/>
                    </a:prstGeom>
                    <a:noFill/>
                  </pic:spPr>
                </pic:pic>
              </a:graphicData>
            </a:graphic>
          </wp:inline>
        </w:drawing>
      </w:r>
      <w:r w:rsidRPr="00DD5962">
        <w:rPr>
          <w:rFonts w:ascii="Times New Roman" w:hAnsi="Times New Roman"/>
          <w:noProof/>
          <w:lang w:val="fr-CH" w:eastAsia="fr-CH"/>
        </w:rPr>
        <w:t xml:space="preserve">              </w:t>
      </w:r>
    </w:p>
    <w:p w14:paraId="786C9BB4" w14:textId="13F16285" w:rsidR="00155B87" w:rsidRPr="00DD5962" w:rsidRDefault="00155B87" w:rsidP="00155B87">
      <w:pPr>
        <w:tabs>
          <w:tab w:val="left" w:pos="1050"/>
        </w:tabs>
        <w:spacing w:afterLines="20" w:after="48"/>
        <w:rPr>
          <w:rFonts w:ascii="Times New Roman" w:hAnsi="Times New Roman"/>
          <w:b/>
          <w:color w:val="1F4E79"/>
          <w:sz w:val="20"/>
          <w:szCs w:val="20"/>
          <w:lang w:val="fr-FR"/>
        </w:rPr>
      </w:pPr>
      <w:r w:rsidRPr="00DD5962">
        <w:rPr>
          <w:rFonts w:ascii="Times New Roman" w:hAnsi="Times New Roman"/>
          <w:b/>
          <w:color w:val="1F4E79"/>
          <w:sz w:val="20"/>
          <w:szCs w:val="20"/>
          <w:lang w:val="fr-FR"/>
        </w:rPr>
        <w:t xml:space="preserve">                                                           </w:t>
      </w:r>
    </w:p>
    <w:p w14:paraId="607FD441" w14:textId="77777777" w:rsidR="00D377FE" w:rsidRPr="00A71203" w:rsidRDefault="00D377FE" w:rsidP="00D377FE">
      <w:pPr>
        <w:spacing w:after="0" w:line="240" w:lineRule="auto"/>
        <w:jc w:val="center"/>
        <w:rPr>
          <w:rFonts w:ascii="Times New Roman" w:hAnsi="Times New Roman"/>
          <w:b/>
          <w:color w:val="000000"/>
          <w:sz w:val="16"/>
          <w:szCs w:val="16"/>
          <w:lang w:val="ro-RO"/>
        </w:rPr>
      </w:pPr>
      <w:r w:rsidRPr="00A71203">
        <w:rPr>
          <w:rFonts w:ascii="Times New Roman" w:hAnsi="Times New Roman"/>
          <w:b/>
          <w:color w:val="000000"/>
          <w:sz w:val="16"/>
          <w:szCs w:val="16"/>
          <w:lang w:val="ro-RO"/>
        </w:rPr>
        <w:t>CERERE DE FINANȚARE</w:t>
      </w:r>
    </w:p>
    <w:p w14:paraId="1F9280CD" w14:textId="6908A9FA" w:rsidR="00D377FE" w:rsidRPr="00A71203" w:rsidRDefault="00D377FE" w:rsidP="00430C05">
      <w:pPr>
        <w:spacing w:after="0" w:line="240" w:lineRule="auto"/>
        <w:jc w:val="center"/>
        <w:rPr>
          <w:rFonts w:ascii="Times New Roman" w:hAnsi="Times New Roman"/>
          <w:b/>
          <w:color w:val="000000"/>
          <w:sz w:val="16"/>
          <w:szCs w:val="16"/>
          <w:lang w:val="ro-RO"/>
        </w:rPr>
      </w:pPr>
      <w:r w:rsidRPr="00A71203">
        <w:rPr>
          <w:rFonts w:ascii="Times New Roman" w:hAnsi="Times New Roman"/>
          <w:b/>
          <w:color w:val="000000"/>
          <w:sz w:val="16"/>
          <w:szCs w:val="16"/>
          <w:lang w:val="ro-RO"/>
        </w:rPr>
        <w:t xml:space="preserve">SUBPROGRAMUL </w:t>
      </w:r>
      <w:r w:rsidR="00D11283">
        <w:rPr>
          <w:rFonts w:ascii="Times New Roman" w:hAnsi="Times New Roman"/>
          <w:b/>
          <w:color w:val="000000"/>
          <w:sz w:val="16"/>
          <w:szCs w:val="16"/>
          <w:lang w:val="ro-RO"/>
        </w:rPr>
        <w:t>PROIECTE INOVATIVE ALE</w:t>
      </w:r>
      <w:r>
        <w:rPr>
          <w:rFonts w:ascii="Times New Roman" w:hAnsi="Times New Roman"/>
          <w:b/>
          <w:color w:val="000000"/>
          <w:sz w:val="16"/>
          <w:szCs w:val="16"/>
          <w:lang w:val="ro-RO"/>
        </w:rPr>
        <w:t xml:space="preserve"> DIASPOREI</w:t>
      </w:r>
    </w:p>
    <w:p w14:paraId="52640832" w14:textId="77777777" w:rsidR="00D377FE" w:rsidRPr="00A71203" w:rsidRDefault="00D377FE" w:rsidP="00DD5962">
      <w:pPr>
        <w:numPr>
          <w:ilvl w:val="0"/>
          <w:numId w:val="65"/>
        </w:numPr>
        <w:tabs>
          <w:tab w:val="left" w:pos="540"/>
        </w:tabs>
        <w:spacing w:afterLines="20" w:after="48" w:line="276" w:lineRule="auto"/>
        <w:ind w:hanging="360"/>
        <w:rPr>
          <w:rFonts w:ascii="Times New Roman" w:hAnsi="Times New Roman"/>
          <w:b/>
          <w:color w:val="000000"/>
          <w:sz w:val="16"/>
          <w:szCs w:val="16"/>
          <w:lang w:val="ro-RO"/>
        </w:rPr>
      </w:pPr>
      <w:r w:rsidRPr="00A71203">
        <w:rPr>
          <w:rFonts w:ascii="Times New Roman" w:hAnsi="Times New Roman"/>
          <w:b/>
          <w:color w:val="000000"/>
          <w:sz w:val="16"/>
          <w:szCs w:val="16"/>
          <w:lang w:val="ro-RO"/>
        </w:rPr>
        <w:t>INFORMAȚII GENERALE</w:t>
      </w:r>
    </w:p>
    <w:tbl>
      <w:tblPr>
        <w:tblW w:w="0" w:type="auto"/>
        <w:tblInd w:w="8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3800"/>
        <w:gridCol w:w="6550"/>
      </w:tblGrid>
      <w:tr w:rsidR="00D377FE" w:rsidRPr="00A65D34" w14:paraId="3B21CBCA" w14:textId="77777777" w:rsidTr="0038674F">
        <w:tc>
          <w:tcPr>
            <w:tcW w:w="3800" w:type="dxa"/>
          </w:tcPr>
          <w:p w14:paraId="629B4A31" w14:textId="77777777" w:rsidR="00D377FE" w:rsidRPr="00A71203" w:rsidRDefault="00D377FE" w:rsidP="00D377FE">
            <w:pPr>
              <w:tabs>
                <w:tab w:val="left" w:pos="1050"/>
              </w:tabs>
              <w:spacing w:afterLines="20" w:after="48" w:line="276" w:lineRule="auto"/>
              <w:rPr>
                <w:rFonts w:ascii="Times New Roman" w:hAnsi="Times New Roman"/>
                <w:b/>
                <w:color w:val="000000"/>
                <w:sz w:val="16"/>
                <w:szCs w:val="16"/>
                <w:lang w:val="ro-RO"/>
              </w:rPr>
            </w:pPr>
            <w:r w:rsidRPr="00A71203">
              <w:rPr>
                <w:rFonts w:ascii="Times New Roman" w:hAnsi="Times New Roman"/>
                <w:b/>
                <w:color w:val="000000"/>
                <w:sz w:val="16"/>
                <w:szCs w:val="16"/>
                <w:lang w:val="ro-RO"/>
              </w:rPr>
              <w:t>TITLUL PROIECTULUI</w:t>
            </w:r>
          </w:p>
        </w:tc>
        <w:tc>
          <w:tcPr>
            <w:tcW w:w="6550" w:type="dxa"/>
          </w:tcPr>
          <w:p w14:paraId="7A7A2672" w14:textId="77777777" w:rsidR="00D377FE" w:rsidRPr="00A71203" w:rsidRDefault="00D377FE" w:rsidP="00D377FE">
            <w:pPr>
              <w:tabs>
                <w:tab w:val="left" w:pos="540"/>
              </w:tabs>
              <w:spacing w:afterLines="20" w:after="48" w:line="276" w:lineRule="auto"/>
              <w:rPr>
                <w:rFonts w:ascii="Times New Roman" w:hAnsi="Times New Roman"/>
                <w:color w:val="000000"/>
                <w:sz w:val="16"/>
                <w:szCs w:val="16"/>
                <w:lang w:val="ro-RO"/>
              </w:rPr>
            </w:pPr>
          </w:p>
        </w:tc>
      </w:tr>
      <w:tr w:rsidR="00D377FE" w:rsidRPr="00A65D34" w14:paraId="505EE719" w14:textId="77777777" w:rsidTr="0038674F">
        <w:tc>
          <w:tcPr>
            <w:tcW w:w="3800" w:type="dxa"/>
          </w:tcPr>
          <w:p w14:paraId="1A93DF46" w14:textId="77777777" w:rsidR="00D377FE" w:rsidRPr="00A71203" w:rsidRDefault="00D377FE" w:rsidP="00D377FE">
            <w:pPr>
              <w:tabs>
                <w:tab w:val="left" w:pos="1050"/>
              </w:tabs>
              <w:spacing w:afterLines="20" w:after="48" w:line="276" w:lineRule="auto"/>
              <w:rPr>
                <w:rFonts w:ascii="Times New Roman" w:hAnsi="Times New Roman"/>
                <w:b/>
                <w:color w:val="000000"/>
                <w:sz w:val="16"/>
                <w:szCs w:val="16"/>
                <w:lang w:val="ro-RO"/>
              </w:rPr>
            </w:pPr>
            <w:r w:rsidRPr="00A71203">
              <w:rPr>
                <w:rFonts w:ascii="Times New Roman" w:hAnsi="Times New Roman"/>
                <w:b/>
                <w:color w:val="000000"/>
                <w:sz w:val="16"/>
                <w:szCs w:val="16"/>
                <w:lang w:val="ro-RO"/>
              </w:rPr>
              <w:t>NUMELE CANDIDATULUI</w:t>
            </w:r>
          </w:p>
        </w:tc>
        <w:tc>
          <w:tcPr>
            <w:tcW w:w="6550" w:type="dxa"/>
          </w:tcPr>
          <w:p w14:paraId="35E94092" w14:textId="77777777" w:rsidR="00D377FE" w:rsidRPr="00A71203" w:rsidRDefault="00D377FE" w:rsidP="00D377FE">
            <w:pPr>
              <w:tabs>
                <w:tab w:val="left" w:pos="540"/>
              </w:tabs>
              <w:spacing w:afterLines="20" w:after="48" w:line="276" w:lineRule="auto"/>
              <w:rPr>
                <w:rFonts w:ascii="Times New Roman" w:hAnsi="Times New Roman"/>
                <w:color w:val="000000"/>
                <w:sz w:val="16"/>
                <w:szCs w:val="16"/>
                <w:lang w:val="ro-RO"/>
              </w:rPr>
            </w:pPr>
          </w:p>
        </w:tc>
      </w:tr>
      <w:tr w:rsidR="00D377FE" w:rsidRPr="00426CA7" w14:paraId="08C83478" w14:textId="77777777" w:rsidTr="0038674F">
        <w:tc>
          <w:tcPr>
            <w:tcW w:w="3800" w:type="dxa"/>
          </w:tcPr>
          <w:p w14:paraId="63D47D8D" w14:textId="77BC9CF0" w:rsidR="00D377FE" w:rsidRPr="00DD5962" w:rsidRDefault="00D377FE" w:rsidP="00D377FE">
            <w:pPr>
              <w:tabs>
                <w:tab w:val="left" w:pos="1050"/>
              </w:tabs>
              <w:spacing w:afterLines="20" w:after="48" w:line="276" w:lineRule="auto"/>
              <w:rPr>
                <w:rFonts w:ascii="Times New Roman" w:hAnsi="Times New Roman"/>
                <w:b/>
                <w:color w:val="000000"/>
                <w:sz w:val="16"/>
                <w:szCs w:val="16"/>
                <w:lang w:val="es-ES"/>
              </w:rPr>
            </w:pPr>
            <w:r w:rsidRPr="00A65D34">
              <w:rPr>
                <w:rFonts w:ascii="Times New Roman" w:hAnsi="Times New Roman"/>
                <w:b/>
                <w:color w:val="000000"/>
                <w:sz w:val="16"/>
                <w:szCs w:val="16"/>
                <w:lang w:val="es-ES"/>
              </w:rPr>
              <w:t>LOCUL DE MUNCĂ (INSTITUȚIA ANGAJATOARE)</w:t>
            </w:r>
            <w:r w:rsidR="00415956">
              <w:rPr>
                <w:rFonts w:ascii="Times New Roman" w:hAnsi="Times New Roman"/>
                <w:b/>
                <w:color w:val="000000"/>
                <w:sz w:val="16"/>
                <w:szCs w:val="16"/>
                <w:lang w:val="es-ES"/>
              </w:rPr>
              <w:t xml:space="preserve"> / STUDII</w:t>
            </w:r>
          </w:p>
        </w:tc>
        <w:tc>
          <w:tcPr>
            <w:tcW w:w="6550" w:type="dxa"/>
          </w:tcPr>
          <w:p w14:paraId="69E17166" w14:textId="77777777" w:rsidR="00D377FE" w:rsidRPr="00A71203" w:rsidRDefault="00D377FE" w:rsidP="00D377FE">
            <w:pPr>
              <w:tabs>
                <w:tab w:val="left" w:pos="540"/>
              </w:tabs>
              <w:spacing w:afterLines="20" w:after="48" w:line="276" w:lineRule="auto"/>
              <w:rPr>
                <w:rFonts w:ascii="Times New Roman" w:hAnsi="Times New Roman"/>
                <w:color w:val="000000"/>
                <w:sz w:val="16"/>
                <w:szCs w:val="16"/>
                <w:lang w:val="ro-RO"/>
              </w:rPr>
            </w:pPr>
          </w:p>
        </w:tc>
      </w:tr>
      <w:tr w:rsidR="00D377FE" w:rsidRPr="00426CA7" w14:paraId="666F2F71" w14:textId="77777777" w:rsidTr="0038674F">
        <w:tc>
          <w:tcPr>
            <w:tcW w:w="3800" w:type="dxa"/>
          </w:tcPr>
          <w:p w14:paraId="03918DFA" w14:textId="19DDAD5C" w:rsidR="00D377FE" w:rsidRPr="00A71203" w:rsidRDefault="00D377FE" w:rsidP="00D377FE">
            <w:pPr>
              <w:tabs>
                <w:tab w:val="left" w:pos="1050"/>
              </w:tabs>
              <w:spacing w:afterLines="20" w:after="48" w:line="276" w:lineRule="auto"/>
              <w:rPr>
                <w:rFonts w:ascii="Times New Roman" w:hAnsi="Times New Roman"/>
                <w:b/>
                <w:color w:val="000000"/>
                <w:sz w:val="16"/>
                <w:szCs w:val="16"/>
                <w:lang w:val="ro-RO"/>
              </w:rPr>
            </w:pPr>
            <w:r w:rsidRPr="00A71203">
              <w:rPr>
                <w:rFonts w:ascii="Times New Roman" w:hAnsi="Times New Roman"/>
                <w:b/>
                <w:color w:val="000000"/>
                <w:sz w:val="16"/>
                <w:szCs w:val="16"/>
                <w:lang w:val="ro-RO"/>
              </w:rPr>
              <w:t>DOMENIUL D</w:t>
            </w:r>
            <w:r>
              <w:rPr>
                <w:rFonts w:ascii="Times New Roman" w:hAnsi="Times New Roman"/>
                <w:b/>
                <w:color w:val="000000"/>
                <w:sz w:val="16"/>
                <w:szCs w:val="16"/>
                <w:lang w:val="ro-RO"/>
              </w:rPr>
              <w:t>E ACTIVITATE PROFESIONALĂ</w:t>
            </w:r>
            <w:r w:rsidR="00415956">
              <w:rPr>
                <w:rFonts w:ascii="Times New Roman" w:hAnsi="Times New Roman"/>
                <w:b/>
                <w:color w:val="000000"/>
                <w:sz w:val="16"/>
                <w:szCs w:val="16"/>
                <w:lang w:val="ro-RO"/>
              </w:rPr>
              <w:t xml:space="preserve"> / STUDII</w:t>
            </w:r>
          </w:p>
        </w:tc>
        <w:tc>
          <w:tcPr>
            <w:tcW w:w="6550" w:type="dxa"/>
          </w:tcPr>
          <w:p w14:paraId="02007402" w14:textId="77777777" w:rsidR="00D377FE" w:rsidRPr="00A71203" w:rsidRDefault="00D377FE" w:rsidP="00D377FE">
            <w:pPr>
              <w:tabs>
                <w:tab w:val="left" w:pos="540"/>
              </w:tabs>
              <w:spacing w:afterLines="20" w:after="48" w:line="276" w:lineRule="auto"/>
              <w:rPr>
                <w:rFonts w:ascii="Times New Roman" w:hAnsi="Times New Roman"/>
                <w:color w:val="000000"/>
                <w:sz w:val="16"/>
                <w:szCs w:val="16"/>
                <w:lang w:val="ro-RO"/>
              </w:rPr>
            </w:pPr>
          </w:p>
        </w:tc>
      </w:tr>
      <w:tr w:rsidR="00D377FE" w:rsidRPr="00A65D34" w14:paraId="63A70753" w14:textId="77777777" w:rsidTr="0038674F">
        <w:tc>
          <w:tcPr>
            <w:tcW w:w="3800" w:type="dxa"/>
          </w:tcPr>
          <w:p w14:paraId="527BDD2A" w14:textId="77777777" w:rsidR="00D377FE" w:rsidRPr="00A71203" w:rsidRDefault="00D377FE" w:rsidP="00D377FE">
            <w:pPr>
              <w:tabs>
                <w:tab w:val="left" w:pos="1050"/>
              </w:tabs>
              <w:spacing w:afterLines="20" w:after="48" w:line="276" w:lineRule="auto"/>
              <w:rPr>
                <w:rFonts w:ascii="Times New Roman" w:hAnsi="Times New Roman"/>
                <w:b/>
                <w:color w:val="000000"/>
                <w:sz w:val="16"/>
                <w:szCs w:val="16"/>
                <w:lang w:val="ro-RO"/>
              </w:rPr>
            </w:pPr>
            <w:r w:rsidRPr="00A71203">
              <w:rPr>
                <w:rFonts w:ascii="Times New Roman" w:hAnsi="Times New Roman"/>
                <w:b/>
                <w:color w:val="000000"/>
                <w:sz w:val="16"/>
                <w:szCs w:val="16"/>
                <w:lang w:val="ro-RO"/>
              </w:rPr>
              <w:t>TELEFON DE CONTACT</w:t>
            </w:r>
          </w:p>
        </w:tc>
        <w:tc>
          <w:tcPr>
            <w:tcW w:w="6550" w:type="dxa"/>
          </w:tcPr>
          <w:p w14:paraId="74E0804D" w14:textId="77777777" w:rsidR="00D377FE" w:rsidRPr="00A71203" w:rsidRDefault="00D377FE" w:rsidP="00D377FE">
            <w:pPr>
              <w:tabs>
                <w:tab w:val="left" w:pos="540"/>
              </w:tabs>
              <w:spacing w:afterLines="20" w:after="48" w:line="276" w:lineRule="auto"/>
              <w:rPr>
                <w:rFonts w:ascii="Times New Roman" w:hAnsi="Times New Roman"/>
                <w:color w:val="000000"/>
                <w:sz w:val="16"/>
                <w:szCs w:val="16"/>
                <w:lang w:val="ro-RO"/>
              </w:rPr>
            </w:pPr>
          </w:p>
        </w:tc>
      </w:tr>
      <w:tr w:rsidR="00D377FE" w:rsidRPr="00A65D34" w14:paraId="386D18AA" w14:textId="77777777" w:rsidTr="0038674F">
        <w:tc>
          <w:tcPr>
            <w:tcW w:w="3800" w:type="dxa"/>
          </w:tcPr>
          <w:p w14:paraId="19D0F703" w14:textId="77777777" w:rsidR="00D377FE" w:rsidRPr="00A71203" w:rsidRDefault="00D377FE" w:rsidP="00D377FE">
            <w:pPr>
              <w:tabs>
                <w:tab w:val="left" w:pos="1050"/>
              </w:tabs>
              <w:spacing w:afterLines="20" w:after="48" w:line="276" w:lineRule="auto"/>
              <w:rPr>
                <w:rFonts w:ascii="Times New Roman" w:hAnsi="Times New Roman"/>
                <w:b/>
                <w:color w:val="000000"/>
                <w:sz w:val="16"/>
                <w:szCs w:val="16"/>
                <w:lang w:val="ro-RO"/>
              </w:rPr>
            </w:pPr>
            <w:r w:rsidRPr="00A71203">
              <w:rPr>
                <w:rFonts w:ascii="Times New Roman" w:hAnsi="Times New Roman"/>
                <w:b/>
                <w:color w:val="000000"/>
                <w:sz w:val="16"/>
                <w:szCs w:val="16"/>
                <w:lang w:val="ro-RO"/>
              </w:rPr>
              <w:t>EMAIL</w:t>
            </w:r>
          </w:p>
        </w:tc>
        <w:tc>
          <w:tcPr>
            <w:tcW w:w="6550" w:type="dxa"/>
          </w:tcPr>
          <w:p w14:paraId="00A0EB3C" w14:textId="77777777" w:rsidR="00D377FE" w:rsidRPr="00A71203" w:rsidRDefault="00D377FE" w:rsidP="00D377FE">
            <w:pPr>
              <w:tabs>
                <w:tab w:val="left" w:pos="540"/>
              </w:tabs>
              <w:spacing w:afterLines="20" w:after="48" w:line="276" w:lineRule="auto"/>
              <w:rPr>
                <w:rFonts w:ascii="Times New Roman" w:hAnsi="Times New Roman"/>
                <w:color w:val="000000"/>
                <w:sz w:val="16"/>
                <w:szCs w:val="16"/>
                <w:lang w:val="ro-RO"/>
              </w:rPr>
            </w:pPr>
          </w:p>
        </w:tc>
      </w:tr>
      <w:tr w:rsidR="00D377FE" w:rsidRPr="00A65D34" w14:paraId="49D21FE4" w14:textId="77777777" w:rsidTr="0038674F">
        <w:tc>
          <w:tcPr>
            <w:tcW w:w="3800" w:type="dxa"/>
          </w:tcPr>
          <w:p w14:paraId="4C58109E" w14:textId="77777777" w:rsidR="00D377FE" w:rsidRPr="00A71203" w:rsidRDefault="00D377FE" w:rsidP="00D377FE">
            <w:pPr>
              <w:tabs>
                <w:tab w:val="left" w:pos="1050"/>
              </w:tabs>
              <w:spacing w:afterLines="20" w:after="48" w:line="276" w:lineRule="auto"/>
              <w:rPr>
                <w:rFonts w:ascii="Times New Roman" w:hAnsi="Times New Roman"/>
                <w:b/>
                <w:color w:val="000000"/>
                <w:sz w:val="16"/>
                <w:szCs w:val="16"/>
                <w:lang w:val="ro-RO"/>
              </w:rPr>
            </w:pPr>
            <w:r w:rsidRPr="00A71203">
              <w:rPr>
                <w:rFonts w:ascii="Times New Roman" w:hAnsi="Times New Roman"/>
                <w:b/>
                <w:color w:val="000000"/>
                <w:sz w:val="16"/>
                <w:szCs w:val="16"/>
                <w:lang w:val="ro-RO"/>
              </w:rPr>
              <w:t>ADRESA POȘTALĂ</w:t>
            </w:r>
          </w:p>
        </w:tc>
        <w:tc>
          <w:tcPr>
            <w:tcW w:w="6550" w:type="dxa"/>
          </w:tcPr>
          <w:p w14:paraId="6982610D" w14:textId="77777777" w:rsidR="00D377FE" w:rsidRPr="00A71203" w:rsidRDefault="00D377FE" w:rsidP="00D377FE">
            <w:pPr>
              <w:tabs>
                <w:tab w:val="left" w:pos="540"/>
              </w:tabs>
              <w:spacing w:afterLines="20" w:after="48" w:line="276" w:lineRule="auto"/>
              <w:rPr>
                <w:rFonts w:ascii="Times New Roman" w:hAnsi="Times New Roman"/>
                <w:color w:val="000000"/>
                <w:sz w:val="16"/>
                <w:szCs w:val="16"/>
                <w:lang w:val="ro-RO"/>
              </w:rPr>
            </w:pPr>
          </w:p>
        </w:tc>
      </w:tr>
      <w:tr w:rsidR="00D377FE" w:rsidRPr="00A65D34" w14:paraId="574547D6" w14:textId="77777777" w:rsidTr="0038674F">
        <w:tc>
          <w:tcPr>
            <w:tcW w:w="3800" w:type="dxa"/>
          </w:tcPr>
          <w:p w14:paraId="1D1E4473" w14:textId="77777777" w:rsidR="00D377FE" w:rsidRPr="00A71203" w:rsidRDefault="00D377FE" w:rsidP="00D377FE">
            <w:pPr>
              <w:tabs>
                <w:tab w:val="left" w:pos="1050"/>
              </w:tabs>
              <w:spacing w:afterLines="20" w:after="48" w:line="276" w:lineRule="auto"/>
              <w:rPr>
                <w:rFonts w:ascii="Times New Roman" w:hAnsi="Times New Roman"/>
                <w:i/>
                <w:color w:val="000000"/>
                <w:sz w:val="16"/>
                <w:szCs w:val="16"/>
                <w:lang w:val="ro-RO"/>
              </w:rPr>
            </w:pPr>
            <w:r w:rsidRPr="00A71203">
              <w:rPr>
                <w:rFonts w:ascii="Times New Roman" w:hAnsi="Times New Roman"/>
                <w:b/>
                <w:color w:val="000000"/>
                <w:sz w:val="16"/>
                <w:szCs w:val="16"/>
                <w:lang w:val="ro-RO"/>
              </w:rPr>
              <w:t>PERIOADA DE IMPLEMENTARE (ESTIMATIV)</w:t>
            </w:r>
          </w:p>
        </w:tc>
        <w:tc>
          <w:tcPr>
            <w:tcW w:w="6550" w:type="dxa"/>
          </w:tcPr>
          <w:p w14:paraId="2D34A25B" w14:textId="77777777" w:rsidR="00D377FE" w:rsidRPr="00A71203" w:rsidRDefault="00D377FE" w:rsidP="00D377FE">
            <w:pPr>
              <w:tabs>
                <w:tab w:val="left" w:pos="540"/>
              </w:tabs>
              <w:spacing w:afterLines="20" w:after="48" w:line="276" w:lineRule="auto"/>
              <w:rPr>
                <w:rFonts w:ascii="Times New Roman" w:hAnsi="Times New Roman"/>
                <w:color w:val="000000"/>
                <w:sz w:val="16"/>
                <w:szCs w:val="16"/>
                <w:lang w:val="ro-RO"/>
              </w:rPr>
            </w:pPr>
            <w:r w:rsidRPr="00A71203">
              <w:rPr>
                <w:rFonts w:ascii="Times New Roman" w:hAnsi="Times New Roman"/>
                <w:color w:val="000000"/>
                <w:sz w:val="16"/>
                <w:szCs w:val="16"/>
                <w:lang w:val="ro-RO"/>
              </w:rPr>
              <w:t xml:space="preserve">  </w:t>
            </w:r>
          </w:p>
        </w:tc>
      </w:tr>
      <w:tr w:rsidR="00D377FE" w:rsidRPr="00A65D34" w14:paraId="0712A557" w14:textId="77777777" w:rsidTr="0038674F">
        <w:tc>
          <w:tcPr>
            <w:tcW w:w="3800" w:type="dxa"/>
          </w:tcPr>
          <w:p w14:paraId="17E1C139" w14:textId="77777777" w:rsidR="00D377FE" w:rsidRPr="00A71203" w:rsidRDefault="00D377FE" w:rsidP="00D377FE">
            <w:pPr>
              <w:tabs>
                <w:tab w:val="left" w:pos="1050"/>
              </w:tabs>
              <w:spacing w:afterLines="20" w:after="48" w:line="276" w:lineRule="auto"/>
              <w:rPr>
                <w:rFonts w:ascii="Times New Roman" w:hAnsi="Times New Roman"/>
                <w:b/>
                <w:color w:val="000000"/>
                <w:sz w:val="16"/>
                <w:szCs w:val="16"/>
                <w:lang w:val="ro-RO"/>
              </w:rPr>
            </w:pPr>
            <w:r w:rsidRPr="00A71203">
              <w:rPr>
                <w:rFonts w:ascii="Times New Roman" w:hAnsi="Times New Roman"/>
                <w:b/>
                <w:color w:val="000000"/>
                <w:sz w:val="16"/>
                <w:szCs w:val="16"/>
                <w:lang w:val="ro-RO"/>
              </w:rPr>
              <w:t>BUGETUL TOTAL AL PROIECTULUI</w:t>
            </w:r>
          </w:p>
        </w:tc>
        <w:tc>
          <w:tcPr>
            <w:tcW w:w="6550" w:type="dxa"/>
          </w:tcPr>
          <w:p w14:paraId="4ABE7170" w14:textId="77777777" w:rsidR="00D377FE" w:rsidRPr="00A71203" w:rsidRDefault="00D377FE" w:rsidP="00D377FE">
            <w:pPr>
              <w:tabs>
                <w:tab w:val="left" w:pos="540"/>
              </w:tabs>
              <w:spacing w:afterLines="20" w:after="48" w:line="276" w:lineRule="auto"/>
              <w:rPr>
                <w:rFonts w:ascii="Times New Roman" w:hAnsi="Times New Roman"/>
                <w:color w:val="000000"/>
                <w:sz w:val="16"/>
                <w:szCs w:val="16"/>
                <w:lang w:val="ro-RO"/>
              </w:rPr>
            </w:pPr>
          </w:p>
        </w:tc>
      </w:tr>
    </w:tbl>
    <w:p w14:paraId="715DB14D" w14:textId="423BA677" w:rsidR="00D377FE" w:rsidRDefault="00D377FE" w:rsidP="00D377FE">
      <w:pPr>
        <w:tabs>
          <w:tab w:val="left" w:pos="540"/>
        </w:tabs>
        <w:spacing w:afterLines="20" w:after="48" w:line="240" w:lineRule="auto"/>
        <w:rPr>
          <w:rFonts w:ascii="Times New Roman" w:hAnsi="Times New Roman"/>
          <w:b/>
          <w:color w:val="000000"/>
          <w:sz w:val="16"/>
          <w:szCs w:val="16"/>
          <w:lang w:val="ro-RO"/>
        </w:rPr>
      </w:pPr>
    </w:p>
    <w:p w14:paraId="056DEA0B" w14:textId="77777777" w:rsidR="0038674F" w:rsidRPr="00A71203" w:rsidRDefault="0038674F" w:rsidP="00D377FE">
      <w:pPr>
        <w:tabs>
          <w:tab w:val="left" w:pos="540"/>
        </w:tabs>
        <w:spacing w:afterLines="20" w:after="48" w:line="240" w:lineRule="auto"/>
        <w:rPr>
          <w:rFonts w:ascii="Times New Roman" w:hAnsi="Times New Roman"/>
          <w:b/>
          <w:color w:val="000000"/>
          <w:sz w:val="16"/>
          <w:szCs w:val="16"/>
          <w:lang w:val="ro-RO"/>
        </w:rPr>
      </w:pPr>
    </w:p>
    <w:p w14:paraId="3267C7BE" w14:textId="77777777" w:rsidR="00D377FE" w:rsidRPr="00A71203" w:rsidRDefault="00D377FE" w:rsidP="00DD5962">
      <w:pPr>
        <w:pStyle w:val="ListParagraph"/>
        <w:numPr>
          <w:ilvl w:val="0"/>
          <w:numId w:val="65"/>
        </w:numPr>
        <w:tabs>
          <w:tab w:val="left" w:pos="540"/>
        </w:tabs>
        <w:spacing w:afterLines="20" w:after="48" w:line="240" w:lineRule="auto"/>
        <w:ind w:hanging="360"/>
        <w:jc w:val="both"/>
        <w:rPr>
          <w:rFonts w:ascii="Times New Roman" w:hAnsi="Times New Roman"/>
          <w:b/>
          <w:color w:val="000000"/>
          <w:sz w:val="16"/>
          <w:szCs w:val="16"/>
        </w:rPr>
      </w:pPr>
      <w:r w:rsidRPr="00A71203">
        <w:rPr>
          <w:rFonts w:ascii="Times New Roman" w:hAnsi="Times New Roman"/>
          <w:b/>
          <w:color w:val="000000"/>
          <w:sz w:val="16"/>
          <w:szCs w:val="16"/>
        </w:rPr>
        <w:t>REZUMATUL PROIECTULUI (MAX. 500 CUVINTE)</w:t>
      </w:r>
    </w:p>
    <w:p w14:paraId="526685BC" w14:textId="77777777" w:rsidR="00D377FE" w:rsidRPr="00A71203" w:rsidRDefault="00D377FE" w:rsidP="00D377FE">
      <w:pPr>
        <w:pStyle w:val="ListParagraph"/>
        <w:tabs>
          <w:tab w:val="left" w:pos="540"/>
        </w:tabs>
        <w:spacing w:afterLines="20" w:after="48" w:line="240" w:lineRule="auto"/>
        <w:ind w:left="1080"/>
        <w:jc w:val="both"/>
        <w:rPr>
          <w:rFonts w:ascii="Times New Roman" w:hAnsi="Times New Roman"/>
          <w:b/>
          <w:color w:val="000000"/>
          <w:sz w:val="16"/>
          <w:szCs w:val="16"/>
        </w:rPr>
      </w:pPr>
    </w:p>
    <w:tbl>
      <w:tblPr>
        <w:tblStyle w:val="TableGrid"/>
        <w:tblW w:w="0" w:type="auto"/>
        <w:tblInd w:w="85" w:type="dxa"/>
        <w:tblLook w:val="04A0" w:firstRow="1" w:lastRow="0" w:firstColumn="1" w:lastColumn="0" w:noHBand="0" w:noVBand="1"/>
      </w:tblPr>
      <w:tblGrid>
        <w:gridCol w:w="10260"/>
      </w:tblGrid>
      <w:tr w:rsidR="00D377FE" w:rsidRPr="00A65D34" w14:paraId="2F44779A" w14:textId="77777777" w:rsidTr="0038674F">
        <w:tc>
          <w:tcPr>
            <w:tcW w:w="10260" w:type="dxa"/>
          </w:tcPr>
          <w:p w14:paraId="4225629A" w14:textId="77777777" w:rsidR="00D377FE" w:rsidRPr="00A71203" w:rsidRDefault="00D377FE" w:rsidP="00D377FE">
            <w:pPr>
              <w:pStyle w:val="ListParagraph"/>
              <w:tabs>
                <w:tab w:val="left" w:pos="540"/>
              </w:tabs>
              <w:spacing w:afterLines="20" w:after="48" w:line="240" w:lineRule="auto"/>
              <w:ind w:left="0"/>
              <w:jc w:val="both"/>
              <w:rPr>
                <w:rFonts w:ascii="Times New Roman" w:hAnsi="Times New Roman"/>
                <w:b/>
                <w:color w:val="000000"/>
                <w:sz w:val="16"/>
                <w:szCs w:val="16"/>
              </w:rPr>
            </w:pPr>
          </w:p>
        </w:tc>
      </w:tr>
    </w:tbl>
    <w:p w14:paraId="70AD17A0" w14:textId="0475F7F3" w:rsidR="00D377FE" w:rsidRDefault="00D377FE" w:rsidP="00D377FE">
      <w:pPr>
        <w:pStyle w:val="ListParagraph"/>
        <w:tabs>
          <w:tab w:val="left" w:pos="540"/>
        </w:tabs>
        <w:spacing w:afterLines="20" w:after="48" w:line="240" w:lineRule="auto"/>
        <w:ind w:left="-567"/>
        <w:jc w:val="both"/>
        <w:rPr>
          <w:rFonts w:ascii="Times New Roman" w:hAnsi="Times New Roman"/>
          <w:b/>
          <w:color w:val="000000"/>
          <w:sz w:val="16"/>
          <w:szCs w:val="16"/>
        </w:rPr>
      </w:pPr>
    </w:p>
    <w:p w14:paraId="3CB5DE13" w14:textId="77777777" w:rsidR="0038674F" w:rsidRPr="00A71203" w:rsidRDefault="0038674F" w:rsidP="00D377FE">
      <w:pPr>
        <w:pStyle w:val="ListParagraph"/>
        <w:tabs>
          <w:tab w:val="left" w:pos="540"/>
        </w:tabs>
        <w:spacing w:afterLines="20" w:after="48" w:line="240" w:lineRule="auto"/>
        <w:ind w:left="-567"/>
        <w:jc w:val="both"/>
        <w:rPr>
          <w:rFonts w:ascii="Times New Roman" w:hAnsi="Times New Roman"/>
          <w:b/>
          <w:color w:val="000000"/>
          <w:sz w:val="16"/>
          <w:szCs w:val="16"/>
        </w:rPr>
      </w:pPr>
    </w:p>
    <w:p w14:paraId="3B70364F" w14:textId="77777777" w:rsidR="00D377FE" w:rsidRPr="00A71203" w:rsidRDefault="00D377FE" w:rsidP="00DD5962">
      <w:pPr>
        <w:pStyle w:val="ListParagraph"/>
        <w:numPr>
          <w:ilvl w:val="0"/>
          <w:numId w:val="65"/>
        </w:numPr>
        <w:tabs>
          <w:tab w:val="left" w:pos="540"/>
        </w:tabs>
        <w:spacing w:afterLines="20" w:after="48" w:line="240" w:lineRule="auto"/>
        <w:ind w:hanging="360"/>
        <w:jc w:val="both"/>
        <w:rPr>
          <w:rFonts w:ascii="Times New Roman" w:hAnsi="Times New Roman"/>
          <w:b/>
          <w:color w:val="000000"/>
          <w:sz w:val="16"/>
          <w:szCs w:val="16"/>
        </w:rPr>
      </w:pPr>
      <w:r w:rsidRPr="00A71203">
        <w:rPr>
          <w:rFonts w:ascii="Times New Roman" w:hAnsi="Times New Roman"/>
          <w:b/>
          <w:color w:val="000000"/>
          <w:sz w:val="16"/>
          <w:szCs w:val="16"/>
        </w:rPr>
        <w:t>DESCRIEREA PROIECTULUI</w:t>
      </w:r>
    </w:p>
    <w:p w14:paraId="5AE03ECD" w14:textId="77777777" w:rsidR="00D377FE" w:rsidRPr="00A71203" w:rsidRDefault="00D377FE" w:rsidP="00D377FE">
      <w:pPr>
        <w:pStyle w:val="ListParagraph"/>
        <w:tabs>
          <w:tab w:val="left" w:pos="540"/>
        </w:tabs>
        <w:spacing w:afterLines="20" w:after="48" w:line="240" w:lineRule="auto"/>
        <w:jc w:val="both"/>
        <w:rPr>
          <w:rFonts w:ascii="Times New Roman" w:hAnsi="Times New Roman"/>
          <w:b/>
          <w:color w:val="000000"/>
          <w:sz w:val="16"/>
          <w:szCs w:val="16"/>
        </w:rPr>
      </w:pPr>
    </w:p>
    <w:tbl>
      <w:tblPr>
        <w:tblW w:w="0" w:type="auto"/>
        <w:tblInd w:w="8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10350"/>
      </w:tblGrid>
      <w:tr w:rsidR="00D377FE" w:rsidRPr="00426CA7" w14:paraId="275D47E0" w14:textId="77777777" w:rsidTr="0038674F">
        <w:tc>
          <w:tcPr>
            <w:tcW w:w="10350" w:type="dxa"/>
          </w:tcPr>
          <w:p w14:paraId="67D630F6" w14:textId="77777777" w:rsidR="00D377FE" w:rsidRDefault="00D377FE" w:rsidP="00DD5962">
            <w:pPr>
              <w:numPr>
                <w:ilvl w:val="0"/>
                <w:numId w:val="66"/>
              </w:numPr>
              <w:spacing w:afterLines="20" w:after="48" w:line="240" w:lineRule="auto"/>
              <w:ind w:left="342" w:hanging="342"/>
              <w:jc w:val="both"/>
              <w:rPr>
                <w:rFonts w:ascii="Times New Roman" w:hAnsi="Times New Roman"/>
                <w:b/>
                <w:color w:val="000000"/>
                <w:sz w:val="16"/>
                <w:szCs w:val="16"/>
                <w:lang w:val="ro-RO"/>
              </w:rPr>
            </w:pPr>
            <w:r w:rsidRPr="00A71203">
              <w:rPr>
                <w:rFonts w:ascii="Times New Roman" w:hAnsi="Times New Roman"/>
                <w:b/>
                <w:color w:val="000000"/>
                <w:sz w:val="16"/>
                <w:szCs w:val="16"/>
                <w:lang w:val="ro-RO"/>
              </w:rPr>
              <w:t>DESCRIEREA CADRULUI GENERAL AL PROIECTULUI</w:t>
            </w:r>
            <w:r>
              <w:rPr>
                <w:rFonts w:ascii="Times New Roman" w:hAnsi="Times New Roman"/>
                <w:b/>
                <w:color w:val="000000"/>
                <w:sz w:val="16"/>
                <w:szCs w:val="16"/>
                <w:lang w:val="ro-RO"/>
              </w:rPr>
              <w:t xml:space="preserve">. </w:t>
            </w:r>
          </w:p>
          <w:p w14:paraId="1F213C30" w14:textId="77777777" w:rsidR="00D377FE" w:rsidRDefault="00D377FE" w:rsidP="00CD56CD">
            <w:pPr>
              <w:spacing w:afterLines="20" w:after="48" w:line="240" w:lineRule="auto"/>
              <w:ind w:left="342"/>
              <w:jc w:val="both"/>
              <w:rPr>
                <w:rFonts w:ascii="Times New Roman" w:hAnsi="Times New Roman"/>
                <w:b/>
                <w:color w:val="000000"/>
                <w:sz w:val="16"/>
                <w:szCs w:val="16"/>
                <w:lang w:val="ro-RO"/>
              </w:rPr>
            </w:pPr>
            <w:r>
              <w:rPr>
                <w:rFonts w:ascii="Times New Roman" w:hAnsi="Times New Roman"/>
                <w:b/>
                <w:color w:val="000000"/>
                <w:sz w:val="16"/>
                <w:szCs w:val="16"/>
                <w:lang w:val="ro-RO"/>
              </w:rPr>
              <w:t>EXPERIENȚA DE IMPLEMENTARE A PROIECTELOR SIMILARE.</w:t>
            </w:r>
          </w:p>
          <w:p w14:paraId="590EC9B7" w14:textId="77777777" w:rsidR="00D377FE" w:rsidRPr="00A71203" w:rsidRDefault="00D377FE" w:rsidP="00D377FE">
            <w:pPr>
              <w:spacing w:afterLines="20" w:after="48" w:line="240" w:lineRule="auto"/>
              <w:ind w:left="435"/>
              <w:jc w:val="both"/>
              <w:rPr>
                <w:rFonts w:ascii="Times New Roman" w:hAnsi="Times New Roman"/>
                <w:b/>
                <w:color w:val="000000"/>
                <w:sz w:val="16"/>
                <w:szCs w:val="16"/>
                <w:lang w:val="ro-RO"/>
              </w:rPr>
            </w:pPr>
          </w:p>
        </w:tc>
      </w:tr>
      <w:tr w:rsidR="00D377FE" w:rsidRPr="00B81E46" w14:paraId="52B75AE0" w14:textId="77777777" w:rsidTr="0038674F">
        <w:trPr>
          <w:trHeight w:val="440"/>
        </w:trPr>
        <w:tc>
          <w:tcPr>
            <w:tcW w:w="10350" w:type="dxa"/>
          </w:tcPr>
          <w:p w14:paraId="409B2069" w14:textId="78162A14" w:rsidR="00D377FE" w:rsidRPr="00A5509C" w:rsidRDefault="00CD56CD" w:rsidP="00DD5962">
            <w:pPr>
              <w:pStyle w:val="ListParagraph"/>
              <w:numPr>
                <w:ilvl w:val="0"/>
                <w:numId w:val="66"/>
              </w:numPr>
              <w:spacing w:afterLines="20" w:after="48" w:line="240" w:lineRule="auto"/>
              <w:ind w:left="318" w:hanging="270"/>
              <w:rPr>
                <w:rFonts w:ascii="Times New Roman" w:hAnsi="Times New Roman"/>
                <w:b/>
                <w:color w:val="000000"/>
                <w:sz w:val="16"/>
                <w:szCs w:val="16"/>
              </w:rPr>
            </w:pPr>
            <w:r>
              <w:rPr>
                <w:rFonts w:ascii="Times New Roman" w:hAnsi="Times New Roman"/>
                <w:b/>
                <w:color w:val="000000"/>
                <w:sz w:val="16"/>
                <w:szCs w:val="16"/>
              </w:rPr>
              <w:t>CORESPUNDEREA IDEII DE PROIECT UNEI PRACTICI INTERNAȚIONALE REPLICABILE</w:t>
            </w:r>
          </w:p>
          <w:p w14:paraId="1A37334A" w14:textId="77777777" w:rsidR="00D377FE" w:rsidRPr="00A71203" w:rsidRDefault="00D377FE" w:rsidP="00D377FE">
            <w:pPr>
              <w:spacing w:afterLines="20" w:after="48" w:line="240" w:lineRule="auto"/>
              <w:ind w:left="360"/>
              <w:rPr>
                <w:rFonts w:ascii="Times New Roman" w:hAnsi="Times New Roman"/>
                <w:b/>
                <w:color w:val="000000"/>
                <w:sz w:val="16"/>
                <w:szCs w:val="16"/>
                <w:lang w:val="ro-RO"/>
              </w:rPr>
            </w:pPr>
          </w:p>
        </w:tc>
      </w:tr>
      <w:tr w:rsidR="00D377FE" w:rsidRPr="00A65D34" w14:paraId="2D017C26" w14:textId="77777777" w:rsidTr="0038674F">
        <w:tc>
          <w:tcPr>
            <w:tcW w:w="10350" w:type="dxa"/>
          </w:tcPr>
          <w:p w14:paraId="5F2617AB" w14:textId="77777777" w:rsidR="00D377FE" w:rsidRPr="00A71203" w:rsidRDefault="00D377FE" w:rsidP="00DD5962">
            <w:pPr>
              <w:numPr>
                <w:ilvl w:val="0"/>
                <w:numId w:val="66"/>
              </w:numPr>
              <w:spacing w:afterLines="20" w:after="48" w:line="240" w:lineRule="auto"/>
              <w:ind w:left="435"/>
              <w:rPr>
                <w:rFonts w:ascii="Times New Roman" w:hAnsi="Times New Roman"/>
                <w:b/>
                <w:color w:val="000000"/>
                <w:sz w:val="16"/>
                <w:szCs w:val="16"/>
                <w:lang w:val="ro-RO"/>
              </w:rPr>
            </w:pPr>
            <w:r w:rsidRPr="00A71203">
              <w:rPr>
                <w:rFonts w:ascii="Times New Roman" w:hAnsi="Times New Roman"/>
                <w:b/>
                <w:color w:val="000000"/>
                <w:sz w:val="16"/>
                <w:szCs w:val="16"/>
                <w:lang w:val="ro-RO"/>
              </w:rPr>
              <w:t>SCOPUL ȘI OBIECTIVELE PROIECTULUI</w:t>
            </w:r>
          </w:p>
          <w:p w14:paraId="5366E239" w14:textId="77777777" w:rsidR="00D377FE" w:rsidRPr="00A71203" w:rsidRDefault="00D377FE" w:rsidP="00D377FE">
            <w:pPr>
              <w:spacing w:afterLines="20" w:after="48" w:line="240" w:lineRule="auto"/>
              <w:ind w:left="435"/>
              <w:rPr>
                <w:rFonts w:ascii="Times New Roman" w:hAnsi="Times New Roman"/>
                <w:b/>
                <w:color w:val="000000"/>
                <w:sz w:val="16"/>
                <w:szCs w:val="16"/>
                <w:lang w:val="ro-RO"/>
              </w:rPr>
            </w:pPr>
          </w:p>
        </w:tc>
      </w:tr>
      <w:tr w:rsidR="00D377FE" w:rsidRPr="00A65D34" w14:paraId="2415084C" w14:textId="77777777" w:rsidTr="0038674F">
        <w:tc>
          <w:tcPr>
            <w:tcW w:w="10350" w:type="dxa"/>
          </w:tcPr>
          <w:p w14:paraId="2D0496AC" w14:textId="77777777" w:rsidR="00D377FE" w:rsidRPr="00A71203" w:rsidRDefault="00D377FE" w:rsidP="00DD5962">
            <w:pPr>
              <w:numPr>
                <w:ilvl w:val="0"/>
                <w:numId w:val="66"/>
              </w:numPr>
              <w:spacing w:afterLines="20" w:after="48" w:line="240" w:lineRule="auto"/>
              <w:ind w:left="435"/>
              <w:rPr>
                <w:rFonts w:ascii="Times New Roman" w:hAnsi="Times New Roman"/>
                <w:b/>
                <w:color w:val="000000"/>
                <w:sz w:val="16"/>
                <w:szCs w:val="16"/>
                <w:lang w:val="ro-RO"/>
              </w:rPr>
            </w:pPr>
            <w:r w:rsidRPr="00A71203">
              <w:rPr>
                <w:rFonts w:ascii="Times New Roman" w:hAnsi="Times New Roman"/>
                <w:b/>
                <w:color w:val="000000"/>
                <w:sz w:val="16"/>
                <w:szCs w:val="16"/>
                <w:lang w:val="ro-RO"/>
              </w:rPr>
              <w:t>ACTIVITĂȚILE PROIECTULUI</w:t>
            </w:r>
          </w:p>
        </w:tc>
      </w:tr>
      <w:tr w:rsidR="00D377FE" w:rsidRPr="00A65D34" w14:paraId="33EE1EFA" w14:textId="77777777" w:rsidTr="0038674F">
        <w:trPr>
          <w:trHeight w:val="503"/>
        </w:trPr>
        <w:tc>
          <w:tcPr>
            <w:tcW w:w="10350" w:type="dxa"/>
          </w:tcPr>
          <w:p w14:paraId="55EC0DD8" w14:textId="77777777" w:rsidR="00D377FE" w:rsidRPr="00A71203" w:rsidRDefault="00D377FE" w:rsidP="00D377FE">
            <w:pPr>
              <w:spacing w:afterLines="20" w:after="48" w:line="276" w:lineRule="auto"/>
              <w:contextualSpacing/>
              <w:jc w:val="both"/>
              <w:rPr>
                <w:rFonts w:ascii="Times New Roman" w:hAnsi="Times New Roman"/>
                <w:color w:val="000000"/>
                <w:sz w:val="16"/>
                <w:szCs w:val="16"/>
                <w:lang w:val="ro-RO"/>
              </w:rPr>
            </w:pPr>
            <w:r w:rsidRPr="00A71203">
              <w:rPr>
                <w:rFonts w:ascii="Times New Roman" w:hAnsi="Times New Roman"/>
                <w:color w:val="000000"/>
                <w:sz w:val="16"/>
                <w:szCs w:val="16"/>
                <w:lang w:val="ro-RO"/>
              </w:rPr>
              <w:t>Activitatea 1:</w:t>
            </w:r>
          </w:p>
          <w:p w14:paraId="5BDC072F" w14:textId="77777777" w:rsidR="00D377FE" w:rsidRPr="00A71203" w:rsidRDefault="00D377FE" w:rsidP="00D377FE">
            <w:pPr>
              <w:spacing w:afterLines="20" w:after="48" w:line="276" w:lineRule="auto"/>
              <w:contextualSpacing/>
              <w:jc w:val="both"/>
              <w:rPr>
                <w:rFonts w:ascii="Times New Roman" w:hAnsi="Times New Roman"/>
                <w:color w:val="000000"/>
                <w:sz w:val="16"/>
                <w:szCs w:val="16"/>
                <w:lang w:val="ro-RO"/>
              </w:rPr>
            </w:pPr>
            <w:r w:rsidRPr="00A71203">
              <w:rPr>
                <w:rFonts w:ascii="Times New Roman" w:hAnsi="Times New Roman"/>
                <w:color w:val="000000"/>
                <w:sz w:val="16"/>
                <w:szCs w:val="16"/>
                <w:lang w:val="ro-RO"/>
              </w:rPr>
              <w:t>Activitatea 2:</w:t>
            </w:r>
          </w:p>
          <w:p w14:paraId="230C8F9C" w14:textId="77777777" w:rsidR="00D377FE" w:rsidRPr="00A71203" w:rsidRDefault="00D377FE" w:rsidP="00D377FE">
            <w:pPr>
              <w:spacing w:afterLines="20" w:after="48" w:line="276" w:lineRule="auto"/>
              <w:contextualSpacing/>
              <w:jc w:val="both"/>
              <w:rPr>
                <w:rFonts w:ascii="Times New Roman" w:hAnsi="Times New Roman"/>
                <w:color w:val="000000"/>
                <w:sz w:val="16"/>
                <w:szCs w:val="16"/>
                <w:lang w:val="ro-RO"/>
              </w:rPr>
            </w:pPr>
            <w:r w:rsidRPr="00A71203">
              <w:rPr>
                <w:rFonts w:ascii="Times New Roman" w:hAnsi="Times New Roman"/>
                <w:color w:val="000000"/>
                <w:sz w:val="16"/>
                <w:szCs w:val="16"/>
                <w:lang w:val="ro-RO"/>
              </w:rPr>
              <w:t>Activitatea 3:</w:t>
            </w:r>
          </w:p>
        </w:tc>
      </w:tr>
      <w:tr w:rsidR="00D377FE" w:rsidRPr="00A65D34" w14:paraId="1486AFD3" w14:textId="77777777" w:rsidTr="0038674F">
        <w:tc>
          <w:tcPr>
            <w:tcW w:w="10350" w:type="dxa"/>
          </w:tcPr>
          <w:p w14:paraId="5127255A" w14:textId="77777777" w:rsidR="00D377FE" w:rsidRPr="00A71203" w:rsidRDefault="00D377FE" w:rsidP="00DD5962">
            <w:pPr>
              <w:numPr>
                <w:ilvl w:val="0"/>
                <w:numId w:val="66"/>
              </w:numPr>
              <w:spacing w:afterLines="20" w:after="48" w:line="240" w:lineRule="auto"/>
              <w:ind w:left="435"/>
              <w:rPr>
                <w:rFonts w:ascii="Times New Roman" w:hAnsi="Times New Roman"/>
                <w:b/>
                <w:color w:val="000000"/>
                <w:sz w:val="16"/>
                <w:szCs w:val="16"/>
                <w:lang w:val="ro-RO"/>
              </w:rPr>
            </w:pPr>
            <w:r w:rsidRPr="00A71203">
              <w:rPr>
                <w:rFonts w:ascii="Times New Roman" w:hAnsi="Times New Roman"/>
                <w:b/>
                <w:color w:val="000000"/>
                <w:sz w:val="16"/>
                <w:szCs w:val="16"/>
                <w:lang w:val="ro-RO"/>
              </w:rPr>
              <w:t xml:space="preserve">BENEFICIARII / </w:t>
            </w:r>
            <w:r>
              <w:rPr>
                <w:rFonts w:ascii="Times New Roman" w:hAnsi="Times New Roman"/>
                <w:b/>
                <w:color w:val="000000"/>
                <w:sz w:val="16"/>
                <w:szCs w:val="16"/>
                <w:lang w:val="ro-RO"/>
              </w:rPr>
              <w:t xml:space="preserve">PARTICIPANȚII / </w:t>
            </w:r>
            <w:r w:rsidRPr="00A71203">
              <w:rPr>
                <w:rFonts w:ascii="Times New Roman" w:hAnsi="Times New Roman"/>
                <w:b/>
                <w:color w:val="000000"/>
                <w:sz w:val="16"/>
                <w:szCs w:val="16"/>
                <w:lang w:val="ro-RO"/>
              </w:rPr>
              <w:t>GRUPUL ȚINTĂ</w:t>
            </w:r>
          </w:p>
          <w:p w14:paraId="65D0C0F0" w14:textId="77777777" w:rsidR="00D377FE" w:rsidRPr="00A71203" w:rsidRDefault="00D377FE" w:rsidP="00D377FE">
            <w:pPr>
              <w:spacing w:afterLines="20" w:after="48" w:line="240" w:lineRule="auto"/>
              <w:ind w:left="435"/>
              <w:rPr>
                <w:rFonts w:ascii="Times New Roman" w:hAnsi="Times New Roman"/>
                <w:b/>
                <w:color w:val="000000"/>
                <w:sz w:val="16"/>
                <w:szCs w:val="16"/>
                <w:lang w:val="ro-RO"/>
              </w:rPr>
            </w:pPr>
          </w:p>
        </w:tc>
      </w:tr>
      <w:tr w:rsidR="00D377FE" w:rsidRPr="00A65D34" w14:paraId="77244B11" w14:textId="77777777" w:rsidTr="0038674F">
        <w:tc>
          <w:tcPr>
            <w:tcW w:w="10350" w:type="dxa"/>
          </w:tcPr>
          <w:p w14:paraId="0E13F611" w14:textId="77777777" w:rsidR="00D377FE" w:rsidRPr="00A5509C" w:rsidRDefault="00D377FE" w:rsidP="00DD5962">
            <w:pPr>
              <w:numPr>
                <w:ilvl w:val="0"/>
                <w:numId w:val="66"/>
              </w:numPr>
              <w:spacing w:afterLines="20" w:after="48" w:line="240" w:lineRule="auto"/>
              <w:ind w:left="435"/>
              <w:rPr>
                <w:rFonts w:ascii="Times New Roman" w:hAnsi="Times New Roman"/>
                <w:b/>
                <w:color w:val="000000"/>
                <w:sz w:val="16"/>
                <w:szCs w:val="16"/>
                <w:lang w:val="ro-RO"/>
              </w:rPr>
            </w:pPr>
            <w:r w:rsidRPr="00A71203">
              <w:rPr>
                <w:rFonts w:ascii="Times New Roman" w:hAnsi="Times New Roman"/>
                <w:b/>
                <w:color w:val="000000"/>
                <w:sz w:val="16"/>
                <w:szCs w:val="16"/>
                <w:lang w:val="ro-RO"/>
              </w:rPr>
              <w:t xml:space="preserve">PARTENERII PROIECTULUI </w:t>
            </w:r>
            <w:r w:rsidRPr="00A71203">
              <w:rPr>
                <w:rFonts w:ascii="Times New Roman" w:hAnsi="Times New Roman"/>
                <w:color w:val="000000"/>
                <w:sz w:val="16"/>
                <w:szCs w:val="16"/>
                <w:lang w:val="ro-RO"/>
              </w:rPr>
              <w:t>(DACĂ EXISTĂ)</w:t>
            </w:r>
          </w:p>
          <w:p w14:paraId="06654C14" w14:textId="77777777" w:rsidR="00D377FE" w:rsidRPr="00A71203" w:rsidRDefault="00D377FE" w:rsidP="00DD5962">
            <w:pPr>
              <w:spacing w:afterLines="20" w:after="48" w:line="240" w:lineRule="auto"/>
              <w:ind w:left="435"/>
              <w:rPr>
                <w:rFonts w:ascii="Times New Roman" w:hAnsi="Times New Roman"/>
                <w:b/>
                <w:color w:val="000000"/>
                <w:sz w:val="16"/>
                <w:szCs w:val="16"/>
                <w:lang w:val="ro-RO"/>
              </w:rPr>
            </w:pPr>
          </w:p>
        </w:tc>
      </w:tr>
      <w:tr w:rsidR="00CD56CD" w:rsidRPr="00A65D34" w14:paraId="2C578F72" w14:textId="77777777" w:rsidTr="0038674F">
        <w:tc>
          <w:tcPr>
            <w:tcW w:w="10350" w:type="dxa"/>
          </w:tcPr>
          <w:p w14:paraId="3626D6F1" w14:textId="0B109CD1" w:rsidR="00CD56CD" w:rsidRDefault="00CD56CD" w:rsidP="00DD5962">
            <w:pPr>
              <w:numPr>
                <w:ilvl w:val="0"/>
                <w:numId w:val="66"/>
              </w:numPr>
              <w:spacing w:afterLines="20" w:after="48" w:line="240" w:lineRule="auto"/>
              <w:ind w:left="435"/>
              <w:rPr>
                <w:rFonts w:ascii="Times New Roman" w:hAnsi="Times New Roman"/>
                <w:b/>
                <w:color w:val="000000"/>
                <w:sz w:val="16"/>
                <w:szCs w:val="16"/>
                <w:lang w:val="ro-RO"/>
              </w:rPr>
            </w:pPr>
            <w:r>
              <w:rPr>
                <w:rFonts w:ascii="Times New Roman" w:hAnsi="Times New Roman"/>
                <w:b/>
                <w:color w:val="000000"/>
                <w:sz w:val="16"/>
                <w:szCs w:val="16"/>
                <w:lang w:val="ro-RO"/>
              </w:rPr>
              <w:t>GRADUL DE INOVARE</w:t>
            </w:r>
          </w:p>
          <w:p w14:paraId="24A01522" w14:textId="77777777" w:rsidR="00CD56CD" w:rsidRPr="00A71203" w:rsidRDefault="00CD56CD" w:rsidP="00DD5962">
            <w:pPr>
              <w:spacing w:afterLines="20" w:after="48" w:line="240" w:lineRule="auto"/>
              <w:ind w:left="435"/>
              <w:rPr>
                <w:rFonts w:ascii="Times New Roman" w:hAnsi="Times New Roman"/>
                <w:b/>
                <w:color w:val="000000"/>
                <w:sz w:val="16"/>
                <w:szCs w:val="16"/>
                <w:lang w:val="ro-RO"/>
              </w:rPr>
            </w:pPr>
          </w:p>
        </w:tc>
      </w:tr>
      <w:tr w:rsidR="00D377FE" w:rsidRPr="00A65D34" w14:paraId="09C0617D" w14:textId="77777777" w:rsidTr="0038674F">
        <w:tc>
          <w:tcPr>
            <w:tcW w:w="10350" w:type="dxa"/>
          </w:tcPr>
          <w:p w14:paraId="4660C708" w14:textId="77777777" w:rsidR="00D377FE" w:rsidRPr="00A71203" w:rsidRDefault="00D377FE" w:rsidP="00DD5962">
            <w:pPr>
              <w:numPr>
                <w:ilvl w:val="0"/>
                <w:numId w:val="66"/>
              </w:numPr>
              <w:spacing w:afterLines="20" w:after="48" w:line="240" w:lineRule="auto"/>
              <w:ind w:left="435"/>
              <w:rPr>
                <w:rFonts w:ascii="Times New Roman" w:hAnsi="Times New Roman"/>
                <w:b/>
                <w:color w:val="000000"/>
                <w:sz w:val="16"/>
                <w:szCs w:val="16"/>
                <w:lang w:val="ro-RO"/>
              </w:rPr>
            </w:pPr>
            <w:r w:rsidRPr="00A71203">
              <w:rPr>
                <w:rFonts w:ascii="Times New Roman" w:hAnsi="Times New Roman"/>
                <w:b/>
                <w:color w:val="000000"/>
                <w:sz w:val="16"/>
                <w:szCs w:val="16"/>
                <w:lang w:val="ro-RO"/>
              </w:rPr>
              <w:t>DETALII ADIȚIONALE</w:t>
            </w:r>
          </w:p>
        </w:tc>
      </w:tr>
      <w:tr w:rsidR="00D377FE" w:rsidRPr="00A65D34" w14:paraId="30E43AA0" w14:textId="77777777" w:rsidTr="0038674F">
        <w:trPr>
          <w:trHeight w:val="152"/>
        </w:trPr>
        <w:tc>
          <w:tcPr>
            <w:tcW w:w="10350" w:type="dxa"/>
          </w:tcPr>
          <w:p w14:paraId="3468BB3F" w14:textId="77777777" w:rsidR="00D377FE" w:rsidRPr="00A71203" w:rsidRDefault="00D377FE" w:rsidP="00D377FE">
            <w:pPr>
              <w:spacing w:after="200" w:line="276" w:lineRule="auto"/>
              <w:jc w:val="both"/>
              <w:rPr>
                <w:rFonts w:ascii="Times New Roman" w:hAnsi="Times New Roman"/>
                <w:color w:val="000000"/>
                <w:sz w:val="16"/>
                <w:szCs w:val="16"/>
                <w:lang w:val="ro-RO"/>
              </w:rPr>
            </w:pPr>
          </w:p>
        </w:tc>
      </w:tr>
    </w:tbl>
    <w:p w14:paraId="3EA9E4B1" w14:textId="64B84E0F" w:rsidR="00D377FE" w:rsidRDefault="00D377FE" w:rsidP="00D377FE">
      <w:pPr>
        <w:tabs>
          <w:tab w:val="left" w:pos="540"/>
        </w:tabs>
        <w:spacing w:afterLines="20" w:after="48" w:line="276" w:lineRule="auto"/>
        <w:ind w:left="720"/>
        <w:rPr>
          <w:rFonts w:ascii="Times New Roman" w:hAnsi="Times New Roman"/>
          <w:b/>
          <w:color w:val="000000"/>
          <w:sz w:val="16"/>
          <w:szCs w:val="16"/>
          <w:lang w:val="ro-RO"/>
        </w:rPr>
      </w:pPr>
    </w:p>
    <w:p w14:paraId="0D9779C8" w14:textId="77777777" w:rsidR="0038674F" w:rsidRPr="00A71203" w:rsidRDefault="0038674F" w:rsidP="00D377FE">
      <w:pPr>
        <w:tabs>
          <w:tab w:val="left" w:pos="540"/>
        </w:tabs>
        <w:spacing w:afterLines="20" w:after="48" w:line="276" w:lineRule="auto"/>
        <w:ind w:left="720"/>
        <w:rPr>
          <w:rFonts w:ascii="Times New Roman" w:hAnsi="Times New Roman"/>
          <w:b/>
          <w:color w:val="000000"/>
          <w:sz w:val="16"/>
          <w:szCs w:val="16"/>
          <w:lang w:val="ro-RO"/>
        </w:rPr>
      </w:pPr>
    </w:p>
    <w:p w14:paraId="16B7289B" w14:textId="77777777" w:rsidR="00D377FE" w:rsidRPr="00A71203" w:rsidRDefault="00D377FE" w:rsidP="00DD5962">
      <w:pPr>
        <w:numPr>
          <w:ilvl w:val="0"/>
          <w:numId w:val="65"/>
        </w:numPr>
        <w:tabs>
          <w:tab w:val="left" w:pos="-142"/>
        </w:tabs>
        <w:spacing w:afterLines="20" w:after="48" w:line="276" w:lineRule="auto"/>
        <w:ind w:left="-426" w:firstLine="786"/>
        <w:rPr>
          <w:rFonts w:ascii="Times New Roman" w:hAnsi="Times New Roman"/>
          <w:b/>
          <w:color w:val="000000"/>
          <w:sz w:val="16"/>
          <w:szCs w:val="16"/>
          <w:lang w:val="ro-RO"/>
        </w:rPr>
      </w:pPr>
      <w:r w:rsidRPr="00A71203">
        <w:rPr>
          <w:rFonts w:ascii="Times New Roman" w:hAnsi="Times New Roman"/>
          <w:b/>
          <w:color w:val="000000"/>
          <w:sz w:val="16"/>
          <w:szCs w:val="16"/>
          <w:lang w:val="ro-RO"/>
        </w:rPr>
        <w:t>REZULTATELE SCONTATE</w:t>
      </w:r>
    </w:p>
    <w:tbl>
      <w:tblPr>
        <w:tblW w:w="0" w:type="auto"/>
        <w:tblInd w:w="8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10350"/>
      </w:tblGrid>
      <w:tr w:rsidR="00D377FE" w:rsidRPr="00A65D34" w14:paraId="16412115" w14:textId="77777777" w:rsidTr="0038674F">
        <w:trPr>
          <w:trHeight w:val="422"/>
        </w:trPr>
        <w:tc>
          <w:tcPr>
            <w:tcW w:w="10350" w:type="dxa"/>
          </w:tcPr>
          <w:p w14:paraId="0B9D6EAB" w14:textId="77777777" w:rsidR="00D377FE" w:rsidRPr="00A71203" w:rsidRDefault="00D377FE" w:rsidP="00D377FE">
            <w:pPr>
              <w:tabs>
                <w:tab w:val="left" w:pos="540"/>
              </w:tabs>
              <w:spacing w:afterLines="20" w:after="48" w:line="276" w:lineRule="auto"/>
              <w:rPr>
                <w:rFonts w:ascii="Times New Roman" w:hAnsi="Times New Roman"/>
                <w:b/>
                <w:color w:val="000000"/>
                <w:sz w:val="16"/>
                <w:szCs w:val="16"/>
                <w:lang w:val="ro-RO"/>
              </w:rPr>
            </w:pPr>
            <w:r w:rsidRPr="00A71203">
              <w:rPr>
                <w:rFonts w:ascii="Times New Roman" w:hAnsi="Times New Roman"/>
                <w:b/>
                <w:color w:val="000000"/>
                <w:sz w:val="16"/>
                <w:szCs w:val="16"/>
                <w:lang w:val="ro-RO"/>
              </w:rPr>
              <w:t>Indicatori de rezultat:</w:t>
            </w:r>
            <w:r>
              <w:rPr>
                <w:rFonts w:ascii="Times New Roman" w:hAnsi="Times New Roman"/>
                <w:b/>
                <w:color w:val="000000"/>
                <w:sz w:val="16"/>
                <w:szCs w:val="16"/>
                <w:lang w:val="ro-RO"/>
              </w:rPr>
              <w:t xml:space="preserve"> </w:t>
            </w:r>
          </w:p>
          <w:p w14:paraId="31AB5DFB" w14:textId="77777777" w:rsidR="00D377FE" w:rsidRPr="00A71203" w:rsidRDefault="00D377FE" w:rsidP="00D377FE">
            <w:pPr>
              <w:tabs>
                <w:tab w:val="left" w:pos="540"/>
              </w:tabs>
              <w:spacing w:afterLines="20" w:after="48" w:line="276" w:lineRule="auto"/>
              <w:rPr>
                <w:rFonts w:ascii="Times New Roman" w:hAnsi="Times New Roman"/>
                <w:b/>
                <w:color w:val="000000"/>
                <w:sz w:val="16"/>
                <w:szCs w:val="16"/>
                <w:lang w:val="ro-RO"/>
              </w:rPr>
            </w:pPr>
            <w:r w:rsidRPr="00A71203">
              <w:rPr>
                <w:rFonts w:ascii="Times New Roman" w:hAnsi="Times New Roman"/>
                <w:b/>
                <w:color w:val="000000"/>
                <w:sz w:val="16"/>
                <w:szCs w:val="16"/>
                <w:lang w:val="ro-RO"/>
              </w:rPr>
              <w:t>Activități realizate:</w:t>
            </w:r>
          </w:p>
        </w:tc>
      </w:tr>
    </w:tbl>
    <w:p w14:paraId="5B9ECD43" w14:textId="77777777" w:rsidR="00D377FE" w:rsidRPr="00A71203" w:rsidRDefault="00D377FE" w:rsidP="00D377FE">
      <w:pPr>
        <w:tabs>
          <w:tab w:val="left" w:pos="540"/>
        </w:tabs>
        <w:spacing w:afterLines="20" w:after="48" w:line="276" w:lineRule="auto"/>
        <w:rPr>
          <w:rFonts w:ascii="Times New Roman" w:hAnsi="Times New Roman"/>
          <w:b/>
          <w:sz w:val="16"/>
          <w:szCs w:val="16"/>
          <w:lang w:val="ro-RO"/>
        </w:rPr>
      </w:pPr>
    </w:p>
    <w:p w14:paraId="76356ABD" w14:textId="77777777" w:rsidR="00D377FE" w:rsidRPr="00A71203" w:rsidRDefault="00D377FE" w:rsidP="00DD5962">
      <w:pPr>
        <w:pStyle w:val="ListParagraph"/>
        <w:numPr>
          <w:ilvl w:val="0"/>
          <w:numId w:val="65"/>
        </w:numPr>
        <w:tabs>
          <w:tab w:val="left" w:pos="142"/>
        </w:tabs>
        <w:spacing w:afterLines="20" w:after="48" w:line="276" w:lineRule="auto"/>
        <w:ind w:left="810" w:right="801" w:hanging="450"/>
        <w:jc w:val="both"/>
        <w:rPr>
          <w:rFonts w:ascii="Times New Roman" w:hAnsi="Times New Roman"/>
          <w:b/>
          <w:sz w:val="16"/>
          <w:szCs w:val="16"/>
        </w:rPr>
      </w:pPr>
      <w:r w:rsidRPr="00A71203">
        <w:rPr>
          <w:rFonts w:ascii="Times New Roman" w:hAnsi="Times New Roman"/>
          <w:b/>
          <w:sz w:val="16"/>
          <w:szCs w:val="16"/>
        </w:rPr>
        <w:lastRenderedPageBreak/>
        <w:t>ACTIVITĂȚI DE PROMOVARE/MEDIATIZARE ȘI DE DISEMINARE ÎN TIMPUL IMPLEMENTĂRII PROIECTULUI (</w:t>
      </w:r>
      <w:r w:rsidRPr="00A71203">
        <w:rPr>
          <w:rFonts w:ascii="Times New Roman" w:hAnsi="Times New Roman"/>
          <w:sz w:val="16"/>
          <w:szCs w:val="16"/>
        </w:rPr>
        <w:t>MAX. 200 CUVINTE</w:t>
      </w:r>
      <w:r w:rsidRPr="00A71203">
        <w:rPr>
          <w:rFonts w:ascii="Times New Roman" w:hAnsi="Times New Roman"/>
          <w:b/>
          <w:sz w:val="16"/>
          <w:szCs w:val="16"/>
        </w:rPr>
        <w:t>)</w:t>
      </w:r>
    </w:p>
    <w:tbl>
      <w:tblPr>
        <w:tblW w:w="0" w:type="auto"/>
        <w:tblInd w:w="8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1E0" w:firstRow="1" w:lastRow="1" w:firstColumn="1" w:lastColumn="1" w:noHBand="0" w:noVBand="0"/>
      </w:tblPr>
      <w:tblGrid>
        <w:gridCol w:w="10440"/>
      </w:tblGrid>
      <w:tr w:rsidR="00D377FE" w:rsidRPr="00B81E46" w14:paraId="6EA08A46" w14:textId="77777777" w:rsidTr="0038674F">
        <w:tc>
          <w:tcPr>
            <w:tcW w:w="10440" w:type="dxa"/>
          </w:tcPr>
          <w:p w14:paraId="7A4CC7F9" w14:textId="77777777" w:rsidR="00D377FE" w:rsidRPr="00A65D34" w:rsidRDefault="00D377FE" w:rsidP="00D377FE">
            <w:pPr>
              <w:rPr>
                <w:rFonts w:ascii="Times New Roman" w:hAnsi="Times New Roman"/>
                <w:lang w:val="ro-RO"/>
              </w:rPr>
            </w:pPr>
          </w:p>
        </w:tc>
      </w:tr>
    </w:tbl>
    <w:p w14:paraId="1FE59226" w14:textId="0727A974" w:rsidR="00D377FE" w:rsidRDefault="00D377FE" w:rsidP="00D377FE">
      <w:pPr>
        <w:pStyle w:val="ListParagraph"/>
        <w:spacing w:afterLines="20" w:after="48" w:line="276" w:lineRule="auto"/>
        <w:ind w:left="-426"/>
        <w:rPr>
          <w:rFonts w:ascii="Times New Roman" w:hAnsi="Times New Roman"/>
          <w:b/>
          <w:sz w:val="16"/>
          <w:szCs w:val="16"/>
        </w:rPr>
      </w:pPr>
    </w:p>
    <w:p w14:paraId="179C78AC" w14:textId="77777777" w:rsidR="0038674F" w:rsidRPr="00A65D34" w:rsidRDefault="0038674F" w:rsidP="00D377FE">
      <w:pPr>
        <w:pStyle w:val="ListParagraph"/>
        <w:spacing w:afterLines="20" w:after="48" w:line="276" w:lineRule="auto"/>
        <w:ind w:left="-426"/>
        <w:rPr>
          <w:rFonts w:ascii="Times New Roman" w:hAnsi="Times New Roman"/>
          <w:b/>
          <w:sz w:val="16"/>
          <w:szCs w:val="16"/>
        </w:rPr>
      </w:pPr>
    </w:p>
    <w:p w14:paraId="452472E1" w14:textId="77777777" w:rsidR="00D377FE" w:rsidRPr="00A71203" w:rsidRDefault="00D377FE" w:rsidP="00DD5962">
      <w:pPr>
        <w:pStyle w:val="ListParagraph"/>
        <w:numPr>
          <w:ilvl w:val="0"/>
          <w:numId w:val="65"/>
        </w:numPr>
        <w:spacing w:afterLines="20" w:after="48" w:line="276" w:lineRule="auto"/>
        <w:ind w:left="-180" w:firstLine="540"/>
        <w:rPr>
          <w:rFonts w:ascii="Times New Roman" w:hAnsi="Times New Roman"/>
          <w:b/>
          <w:sz w:val="16"/>
          <w:szCs w:val="16"/>
        </w:rPr>
      </w:pPr>
      <w:r w:rsidRPr="00A71203">
        <w:rPr>
          <w:rFonts w:ascii="Times New Roman" w:hAnsi="Times New Roman"/>
          <w:b/>
          <w:color w:val="000000"/>
          <w:sz w:val="16"/>
          <w:szCs w:val="16"/>
          <w:lang w:eastAsia="ro-RO"/>
        </w:rPr>
        <w:t xml:space="preserve">MODALITĂȚI DE MONITORIZARE ȘI DE EVALUARE ALE PROIECTULUI (MAX. 200 cuvinte) </w:t>
      </w:r>
    </w:p>
    <w:tbl>
      <w:tblPr>
        <w:tblpPr w:leftFromText="180" w:rightFromText="180" w:vertAnchor="text" w:horzAnchor="margin" w:tblpX="104" w:tblpY="202"/>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1E0" w:firstRow="1" w:lastRow="1" w:firstColumn="1" w:lastColumn="1" w:noHBand="0" w:noVBand="0"/>
      </w:tblPr>
      <w:tblGrid>
        <w:gridCol w:w="10435"/>
      </w:tblGrid>
      <w:tr w:rsidR="00D377FE" w:rsidRPr="00B81E46" w14:paraId="2183EF29" w14:textId="77777777" w:rsidTr="0038674F">
        <w:tc>
          <w:tcPr>
            <w:tcW w:w="10435" w:type="dxa"/>
          </w:tcPr>
          <w:p w14:paraId="2257E89F" w14:textId="77777777" w:rsidR="00D377FE" w:rsidRPr="00A65D34" w:rsidRDefault="00D377FE" w:rsidP="00D377FE">
            <w:pPr>
              <w:rPr>
                <w:rFonts w:ascii="Times New Roman" w:hAnsi="Times New Roman"/>
                <w:lang w:val="ro-RO"/>
              </w:rPr>
            </w:pPr>
          </w:p>
        </w:tc>
      </w:tr>
    </w:tbl>
    <w:p w14:paraId="5D7AB1BD" w14:textId="77777777" w:rsidR="00D377FE" w:rsidRPr="00A71203" w:rsidRDefault="00D377FE" w:rsidP="00D377FE">
      <w:pPr>
        <w:tabs>
          <w:tab w:val="left" w:pos="540"/>
        </w:tabs>
        <w:spacing w:afterLines="20" w:after="48" w:line="276" w:lineRule="auto"/>
        <w:ind w:left="1080"/>
        <w:rPr>
          <w:rFonts w:ascii="Times New Roman" w:hAnsi="Times New Roman"/>
          <w:sz w:val="16"/>
          <w:szCs w:val="16"/>
          <w:lang w:val="ro-RO"/>
        </w:rPr>
      </w:pPr>
    </w:p>
    <w:p w14:paraId="1FEC662C" w14:textId="77777777" w:rsidR="00D377FE" w:rsidRPr="00A71203" w:rsidRDefault="00D377FE" w:rsidP="00D377FE">
      <w:pPr>
        <w:tabs>
          <w:tab w:val="left" w:pos="540"/>
        </w:tabs>
        <w:spacing w:afterLines="20" w:after="48" w:line="276" w:lineRule="auto"/>
        <w:rPr>
          <w:rFonts w:ascii="Times New Roman" w:hAnsi="Times New Roman"/>
          <w:sz w:val="16"/>
          <w:szCs w:val="16"/>
          <w:lang w:val="ro-RO"/>
        </w:rPr>
      </w:pPr>
    </w:p>
    <w:p w14:paraId="4B186DB1" w14:textId="77777777" w:rsidR="00D377FE" w:rsidRPr="00A71203" w:rsidRDefault="00D377FE" w:rsidP="00D377FE">
      <w:pPr>
        <w:tabs>
          <w:tab w:val="left" w:pos="540"/>
        </w:tabs>
        <w:spacing w:afterLines="20" w:after="48" w:line="276" w:lineRule="auto"/>
        <w:rPr>
          <w:rFonts w:ascii="Times New Roman" w:hAnsi="Times New Roman"/>
          <w:sz w:val="16"/>
          <w:szCs w:val="16"/>
          <w:lang w:val="ro-RO"/>
        </w:rPr>
      </w:pPr>
    </w:p>
    <w:p w14:paraId="0334F2A0" w14:textId="77777777" w:rsidR="00D377FE" w:rsidRDefault="00D377FE" w:rsidP="00DD5962">
      <w:pPr>
        <w:pStyle w:val="ListParagraph"/>
        <w:numPr>
          <w:ilvl w:val="0"/>
          <w:numId w:val="65"/>
        </w:numPr>
        <w:tabs>
          <w:tab w:val="left" w:pos="284"/>
        </w:tabs>
        <w:spacing w:afterLines="20" w:after="48" w:line="276" w:lineRule="auto"/>
        <w:ind w:left="-142" w:firstLine="502"/>
        <w:rPr>
          <w:rFonts w:ascii="Times New Roman" w:hAnsi="Times New Roman"/>
          <w:b/>
          <w:sz w:val="16"/>
          <w:szCs w:val="16"/>
        </w:rPr>
      </w:pPr>
      <w:r w:rsidRPr="00A71203">
        <w:rPr>
          <w:rFonts w:ascii="Times New Roman" w:hAnsi="Times New Roman"/>
          <w:b/>
          <w:sz w:val="16"/>
          <w:szCs w:val="16"/>
        </w:rPr>
        <w:t xml:space="preserve">IMPACTUL </w:t>
      </w:r>
      <w:r>
        <w:rPr>
          <w:rFonts w:ascii="Times New Roman" w:hAnsi="Times New Roman"/>
          <w:b/>
          <w:sz w:val="16"/>
          <w:szCs w:val="16"/>
        </w:rPr>
        <w:t>ȘI SUSTENABILITATEA REZULTATELOR</w:t>
      </w:r>
      <w:r w:rsidRPr="00A71203">
        <w:rPr>
          <w:rFonts w:ascii="Times New Roman" w:hAnsi="Times New Roman"/>
          <w:b/>
          <w:sz w:val="16"/>
          <w:szCs w:val="16"/>
        </w:rPr>
        <w:t xml:space="preserve"> PROIECTULUI</w:t>
      </w:r>
    </w:p>
    <w:p w14:paraId="214C9701" w14:textId="77777777" w:rsidR="00D377FE" w:rsidRPr="00A71203" w:rsidRDefault="00D377FE" w:rsidP="00D377FE">
      <w:pPr>
        <w:pStyle w:val="ListParagraph"/>
        <w:tabs>
          <w:tab w:val="left" w:pos="284"/>
        </w:tabs>
        <w:spacing w:afterLines="20" w:after="48" w:line="276" w:lineRule="auto"/>
        <w:ind w:left="-142"/>
        <w:rPr>
          <w:rFonts w:ascii="Times New Roman" w:hAnsi="Times New Roman"/>
          <w:b/>
          <w:sz w:val="16"/>
          <w:szCs w:val="16"/>
        </w:rPr>
      </w:pPr>
    </w:p>
    <w:tbl>
      <w:tblPr>
        <w:tblW w:w="0" w:type="auto"/>
        <w:tblInd w:w="8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1E0" w:firstRow="1" w:lastRow="1" w:firstColumn="1" w:lastColumn="1" w:noHBand="0" w:noVBand="0"/>
      </w:tblPr>
      <w:tblGrid>
        <w:gridCol w:w="10440"/>
      </w:tblGrid>
      <w:tr w:rsidR="00D377FE" w:rsidRPr="00A65D34" w14:paraId="32970EAB" w14:textId="77777777" w:rsidTr="0038674F">
        <w:tc>
          <w:tcPr>
            <w:tcW w:w="10440" w:type="dxa"/>
          </w:tcPr>
          <w:p w14:paraId="1249C1A8" w14:textId="77777777" w:rsidR="00D377FE" w:rsidRPr="00A65D34" w:rsidRDefault="00D377FE" w:rsidP="00D377FE">
            <w:pPr>
              <w:rPr>
                <w:rFonts w:ascii="Times New Roman" w:hAnsi="Times New Roman"/>
                <w:lang w:val="ro-RO"/>
              </w:rPr>
            </w:pPr>
          </w:p>
        </w:tc>
      </w:tr>
    </w:tbl>
    <w:p w14:paraId="681A7848" w14:textId="68CE146E" w:rsidR="00D377FE" w:rsidRDefault="00D377FE" w:rsidP="00D377FE">
      <w:pPr>
        <w:tabs>
          <w:tab w:val="left" w:pos="540"/>
        </w:tabs>
        <w:spacing w:afterLines="20" w:after="48" w:line="276" w:lineRule="auto"/>
        <w:ind w:left="720"/>
        <w:rPr>
          <w:rFonts w:ascii="Times New Roman" w:hAnsi="Times New Roman"/>
          <w:sz w:val="16"/>
          <w:szCs w:val="16"/>
          <w:lang w:val="ro-RO"/>
        </w:rPr>
      </w:pPr>
    </w:p>
    <w:p w14:paraId="44F2B7C5" w14:textId="2E80EB6A" w:rsidR="0038674F" w:rsidRDefault="0038674F" w:rsidP="00D377FE">
      <w:pPr>
        <w:tabs>
          <w:tab w:val="left" w:pos="540"/>
        </w:tabs>
        <w:spacing w:afterLines="20" w:after="48" w:line="276" w:lineRule="auto"/>
        <w:ind w:left="720"/>
        <w:rPr>
          <w:rFonts w:ascii="Times New Roman" w:hAnsi="Times New Roman"/>
          <w:sz w:val="16"/>
          <w:szCs w:val="16"/>
          <w:lang w:val="ro-RO"/>
        </w:rPr>
      </w:pPr>
    </w:p>
    <w:p w14:paraId="22D41C19" w14:textId="77777777" w:rsidR="0038674F" w:rsidRPr="00A71203" w:rsidRDefault="0038674F" w:rsidP="00D377FE">
      <w:pPr>
        <w:tabs>
          <w:tab w:val="left" w:pos="540"/>
        </w:tabs>
        <w:spacing w:afterLines="20" w:after="48" w:line="276" w:lineRule="auto"/>
        <w:ind w:left="720"/>
        <w:rPr>
          <w:rFonts w:ascii="Times New Roman" w:hAnsi="Times New Roman"/>
          <w:sz w:val="16"/>
          <w:szCs w:val="16"/>
          <w:lang w:val="ro-RO"/>
        </w:rPr>
      </w:pPr>
    </w:p>
    <w:p w14:paraId="5A854AE8" w14:textId="77777777" w:rsidR="00D377FE" w:rsidRPr="00A71203" w:rsidRDefault="00D377FE" w:rsidP="00DD5962">
      <w:pPr>
        <w:numPr>
          <w:ilvl w:val="0"/>
          <w:numId w:val="65"/>
        </w:numPr>
        <w:tabs>
          <w:tab w:val="left" w:pos="540"/>
        </w:tabs>
        <w:spacing w:afterLines="20" w:after="48" w:line="276" w:lineRule="auto"/>
        <w:ind w:left="-90" w:firstLine="450"/>
        <w:rPr>
          <w:rFonts w:ascii="Times New Roman" w:hAnsi="Times New Roman"/>
          <w:sz w:val="16"/>
          <w:szCs w:val="16"/>
          <w:lang w:val="ro-RO"/>
        </w:rPr>
      </w:pPr>
      <w:r w:rsidRPr="00A71203">
        <w:rPr>
          <w:rFonts w:ascii="Times New Roman" w:hAnsi="Times New Roman"/>
          <w:b/>
          <w:color w:val="000000"/>
          <w:sz w:val="16"/>
          <w:szCs w:val="16"/>
          <w:lang w:val="ro-RO"/>
        </w:rPr>
        <w:t>BUGETUL PROIECTULUI</w:t>
      </w:r>
    </w:p>
    <w:tbl>
      <w:tblPr>
        <w:tblW w:w="10491" w:type="dxa"/>
        <w:tblInd w:w="85" w:type="dxa"/>
        <w:tblLook w:val="04A0" w:firstRow="1" w:lastRow="0" w:firstColumn="1" w:lastColumn="0" w:noHBand="0" w:noVBand="1"/>
      </w:tblPr>
      <w:tblGrid>
        <w:gridCol w:w="599"/>
        <w:gridCol w:w="2221"/>
        <w:gridCol w:w="1038"/>
        <w:gridCol w:w="1129"/>
        <w:gridCol w:w="1129"/>
        <w:gridCol w:w="1412"/>
        <w:gridCol w:w="1274"/>
        <w:gridCol w:w="1689"/>
      </w:tblGrid>
      <w:tr w:rsidR="00D377FE" w:rsidRPr="00A65D34" w14:paraId="46E460B8" w14:textId="77777777" w:rsidTr="00DD5962">
        <w:trPr>
          <w:trHeight w:val="758"/>
        </w:trPr>
        <w:tc>
          <w:tcPr>
            <w:tcW w:w="599" w:type="dxa"/>
            <w:tcBorders>
              <w:top w:val="single" w:sz="4" w:space="0" w:color="auto"/>
              <w:left w:val="single" w:sz="4" w:space="0" w:color="auto"/>
              <w:bottom w:val="single" w:sz="4" w:space="0" w:color="auto"/>
              <w:right w:val="single" w:sz="4" w:space="0" w:color="auto"/>
            </w:tcBorders>
            <w:shd w:val="clear" w:color="000000" w:fill="FFFFFF"/>
            <w:vAlign w:val="center"/>
          </w:tcPr>
          <w:p w14:paraId="46977D93" w14:textId="77777777" w:rsidR="00D377FE" w:rsidRPr="00A71203" w:rsidRDefault="00D377FE" w:rsidP="00D377FE">
            <w:pPr>
              <w:tabs>
                <w:tab w:val="left" w:pos="709"/>
              </w:tabs>
              <w:jc w:val="center"/>
              <w:rPr>
                <w:rFonts w:ascii="Times New Roman" w:hAnsi="Times New Roman"/>
                <w:b/>
                <w:bCs/>
                <w:color w:val="000000"/>
                <w:sz w:val="16"/>
                <w:szCs w:val="16"/>
                <w:lang w:val="ro-RO"/>
              </w:rPr>
            </w:pPr>
            <w:r w:rsidRPr="00A71203">
              <w:rPr>
                <w:rFonts w:ascii="Times New Roman" w:hAnsi="Times New Roman"/>
                <w:b/>
                <w:bCs/>
                <w:color w:val="000000"/>
                <w:sz w:val="16"/>
                <w:szCs w:val="16"/>
                <w:lang w:val="ro-RO"/>
              </w:rPr>
              <w:t>Linia de buget</w:t>
            </w:r>
          </w:p>
        </w:tc>
        <w:tc>
          <w:tcPr>
            <w:tcW w:w="2221" w:type="dxa"/>
            <w:tcBorders>
              <w:top w:val="single" w:sz="4" w:space="0" w:color="auto"/>
              <w:left w:val="single" w:sz="4" w:space="0" w:color="auto"/>
              <w:bottom w:val="single" w:sz="4" w:space="0" w:color="auto"/>
              <w:right w:val="single" w:sz="4" w:space="0" w:color="auto"/>
            </w:tcBorders>
            <w:shd w:val="clear" w:color="000000" w:fill="FFFFFF"/>
            <w:vAlign w:val="center"/>
          </w:tcPr>
          <w:p w14:paraId="3CB93B55" w14:textId="77777777" w:rsidR="00D377FE" w:rsidRPr="00A71203" w:rsidRDefault="00D377FE" w:rsidP="00D377FE">
            <w:pPr>
              <w:tabs>
                <w:tab w:val="left" w:pos="709"/>
              </w:tabs>
              <w:jc w:val="center"/>
              <w:rPr>
                <w:rFonts w:ascii="Times New Roman" w:hAnsi="Times New Roman"/>
                <w:b/>
                <w:bCs/>
                <w:color w:val="000000"/>
                <w:sz w:val="16"/>
                <w:szCs w:val="16"/>
                <w:lang w:val="ro-RO"/>
              </w:rPr>
            </w:pPr>
            <w:r w:rsidRPr="00A71203">
              <w:rPr>
                <w:rFonts w:ascii="Times New Roman" w:hAnsi="Times New Roman"/>
                <w:b/>
                <w:bCs/>
                <w:color w:val="000000"/>
                <w:sz w:val="16"/>
                <w:szCs w:val="16"/>
                <w:lang w:val="ro-RO"/>
              </w:rPr>
              <w:t>Top de cheltuieli</w:t>
            </w:r>
          </w:p>
        </w:tc>
        <w:tc>
          <w:tcPr>
            <w:tcW w:w="1038" w:type="dxa"/>
            <w:tcBorders>
              <w:top w:val="single" w:sz="4" w:space="0" w:color="auto"/>
              <w:left w:val="single" w:sz="4" w:space="0" w:color="auto"/>
              <w:right w:val="single" w:sz="4" w:space="0" w:color="auto"/>
            </w:tcBorders>
            <w:shd w:val="clear" w:color="000000" w:fill="FFFFFF"/>
          </w:tcPr>
          <w:p w14:paraId="2925F7EF" w14:textId="77777777" w:rsidR="00D377FE" w:rsidRPr="00A71203" w:rsidRDefault="00D377FE" w:rsidP="00D377FE">
            <w:pPr>
              <w:tabs>
                <w:tab w:val="left" w:pos="709"/>
              </w:tabs>
              <w:jc w:val="center"/>
              <w:rPr>
                <w:rFonts w:ascii="Times New Roman" w:hAnsi="Times New Roman"/>
                <w:b/>
                <w:bCs/>
                <w:color w:val="000000"/>
                <w:sz w:val="16"/>
                <w:szCs w:val="16"/>
                <w:lang w:val="ro-RO"/>
              </w:rPr>
            </w:pPr>
          </w:p>
          <w:p w14:paraId="30A54D50" w14:textId="77777777" w:rsidR="00D377FE" w:rsidRPr="00A71203" w:rsidRDefault="00D377FE" w:rsidP="00D377FE">
            <w:pPr>
              <w:tabs>
                <w:tab w:val="left" w:pos="709"/>
              </w:tabs>
              <w:jc w:val="center"/>
              <w:rPr>
                <w:rFonts w:ascii="Times New Roman" w:hAnsi="Times New Roman"/>
                <w:b/>
                <w:bCs/>
                <w:color w:val="000000"/>
                <w:sz w:val="16"/>
                <w:szCs w:val="16"/>
                <w:lang w:val="ro-RO"/>
              </w:rPr>
            </w:pPr>
            <w:r w:rsidRPr="00A71203">
              <w:rPr>
                <w:rFonts w:ascii="Times New Roman" w:hAnsi="Times New Roman"/>
                <w:b/>
                <w:bCs/>
                <w:color w:val="000000"/>
                <w:sz w:val="16"/>
                <w:szCs w:val="16"/>
                <w:lang w:val="ro-RO"/>
              </w:rPr>
              <w:t>Unitatea</w:t>
            </w:r>
          </w:p>
        </w:tc>
        <w:tc>
          <w:tcPr>
            <w:tcW w:w="1129" w:type="dxa"/>
            <w:tcBorders>
              <w:top w:val="single" w:sz="4" w:space="0" w:color="auto"/>
              <w:left w:val="single" w:sz="4" w:space="0" w:color="auto"/>
              <w:bottom w:val="single" w:sz="4" w:space="0" w:color="000000"/>
              <w:right w:val="single" w:sz="4" w:space="0" w:color="auto"/>
            </w:tcBorders>
            <w:shd w:val="clear" w:color="000000" w:fill="FFFFFF"/>
            <w:vAlign w:val="center"/>
          </w:tcPr>
          <w:p w14:paraId="5093C676" w14:textId="77777777" w:rsidR="00D377FE" w:rsidRPr="00A71203" w:rsidRDefault="00D377FE" w:rsidP="00DD5962">
            <w:pPr>
              <w:tabs>
                <w:tab w:val="left" w:pos="709"/>
              </w:tabs>
              <w:spacing w:after="0"/>
              <w:jc w:val="center"/>
              <w:rPr>
                <w:rFonts w:ascii="Times New Roman" w:hAnsi="Times New Roman"/>
                <w:b/>
                <w:bCs/>
                <w:color w:val="000000"/>
                <w:sz w:val="16"/>
                <w:szCs w:val="16"/>
                <w:lang w:val="ro-RO"/>
              </w:rPr>
            </w:pPr>
            <w:r w:rsidRPr="00A71203">
              <w:rPr>
                <w:rFonts w:ascii="Times New Roman" w:hAnsi="Times New Roman"/>
                <w:b/>
                <w:bCs/>
                <w:color w:val="000000"/>
                <w:sz w:val="16"/>
                <w:szCs w:val="16"/>
                <w:lang w:val="ro-RO"/>
              </w:rPr>
              <w:t>Costul per unitate</w:t>
            </w:r>
          </w:p>
          <w:p w14:paraId="503172E2" w14:textId="77777777" w:rsidR="00D377FE" w:rsidRPr="00A71203" w:rsidRDefault="00D377FE" w:rsidP="00D377FE">
            <w:pPr>
              <w:tabs>
                <w:tab w:val="left" w:pos="709"/>
              </w:tabs>
              <w:jc w:val="center"/>
              <w:rPr>
                <w:rFonts w:ascii="Times New Roman" w:hAnsi="Times New Roman"/>
                <w:b/>
                <w:bCs/>
                <w:color w:val="000000"/>
                <w:sz w:val="16"/>
                <w:szCs w:val="16"/>
                <w:lang w:val="ro-RO"/>
              </w:rPr>
            </w:pPr>
            <w:r w:rsidRPr="00A71203">
              <w:rPr>
                <w:rFonts w:ascii="Times New Roman" w:hAnsi="Times New Roman"/>
                <w:b/>
                <w:bCs/>
                <w:color w:val="000000"/>
                <w:sz w:val="16"/>
                <w:szCs w:val="16"/>
                <w:lang w:val="ro-RO"/>
              </w:rPr>
              <w:t>(MDL)</w:t>
            </w:r>
          </w:p>
        </w:tc>
        <w:tc>
          <w:tcPr>
            <w:tcW w:w="1129" w:type="dxa"/>
            <w:tcBorders>
              <w:top w:val="single" w:sz="4" w:space="0" w:color="auto"/>
              <w:left w:val="nil"/>
              <w:right w:val="single" w:sz="4" w:space="0" w:color="auto"/>
            </w:tcBorders>
            <w:shd w:val="clear" w:color="000000" w:fill="FFFFFF"/>
          </w:tcPr>
          <w:p w14:paraId="14113606" w14:textId="77777777" w:rsidR="00D377FE" w:rsidRPr="00A71203" w:rsidRDefault="00D377FE" w:rsidP="00D377FE">
            <w:pPr>
              <w:tabs>
                <w:tab w:val="left" w:pos="709"/>
              </w:tabs>
              <w:jc w:val="center"/>
              <w:rPr>
                <w:rFonts w:ascii="Times New Roman" w:hAnsi="Times New Roman"/>
                <w:b/>
                <w:bCs/>
                <w:color w:val="000000"/>
                <w:sz w:val="16"/>
                <w:szCs w:val="16"/>
                <w:lang w:val="ro-RO"/>
              </w:rPr>
            </w:pPr>
          </w:p>
          <w:p w14:paraId="7352498F" w14:textId="77777777" w:rsidR="00D377FE" w:rsidRPr="00A71203" w:rsidRDefault="00D377FE" w:rsidP="00D377FE">
            <w:pPr>
              <w:tabs>
                <w:tab w:val="left" w:pos="709"/>
              </w:tabs>
              <w:jc w:val="center"/>
              <w:rPr>
                <w:rFonts w:ascii="Times New Roman" w:hAnsi="Times New Roman"/>
                <w:b/>
                <w:bCs/>
                <w:color w:val="000000"/>
                <w:sz w:val="16"/>
                <w:szCs w:val="16"/>
                <w:lang w:val="ro-RO"/>
              </w:rPr>
            </w:pPr>
            <w:r w:rsidRPr="00A71203">
              <w:rPr>
                <w:rFonts w:ascii="Times New Roman" w:hAnsi="Times New Roman"/>
                <w:b/>
                <w:bCs/>
                <w:color w:val="000000"/>
                <w:sz w:val="16"/>
                <w:szCs w:val="16"/>
                <w:lang w:val="ro-RO"/>
              </w:rPr>
              <w:t>Număr unități</w:t>
            </w:r>
          </w:p>
        </w:tc>
        <w:tc>
          <w:tcPr>
            <w:tcW w:w="1412" w:type="dxa"/>
            <w:tcBorders>
              <w:top w:val="single" w:sz="4" w:space="0" w:color="auto"/>
              <w:left w:val="single" w:sz="4" w:space="0" w:color="auto"/>
              <w:right w:val="single" w:sz="4" w:space="0" w:color="auto"/>
            </w:tcBorders>
            <w:shd w:val="clear" w:color="000000" w:fill="FFFFFF"/>
          </w:tcPr>
          <w:p w14:paraId="36DCFACC" w14:textId="77777777" w:rsidR="00D377FE" w:rsidRPr="00A71203" w:rsidRDefault="00D377FE" w:rsidP="00D377FE">
            <w:pPr>
              <w:tabs>
                <w:tab w:val="left" w:pos="709"/>
              </w:tabs>
              <w:jc w:val="center"/>
              <w:rPr>
                <w:rFonts w:ascii="Times New Roman" w:hAnsi="Times New Roman"/>
                <w:b/>
                <w:bCs/>
                <w:color w:val="000000"/>
                <w:sz w:val="16"/>
                <w:szCs w:val="16"/>
                <w:lang w:val="ro-RO"/>
              </w:rPr>
            </w:pPr>
          </w:p>
          <w:p w14:paraId="568E23B9" w14:textId="77777777" w:rsidR="00D377FE" w:rsidRPr="00A71203" w:rsidRDefault="00D377FE" w:rsidP="00D377FE">
            <w:pPr>
              <w:tabs>
                <w:tab w:val="left" w:pos="709"/>
              </w:tabs>
              <w:jc w:val="center"/>
              <w:rPr>
                <w:rFonts w:ascii="Times New Roman" w:hAnsi="Times New Roman"/>
                <w:b/>
                <w:bCs/>
                <w:color w:val="000000"/>
                <w:sz w:val="16"/>
                <w:szCs w:val="16"/>
                <w:lang w:val="ro-RO"/>
              </w:rPr>
            </w:pPr>
            <w:r w:rsidRPr="00A71203">
              <w:rPr>
                <w:rFonts w:ascii="Times New Roman" w:hAnsi="Times New Roman"/>
                <w:b/>
                <w:bCs/>
                <w:color w:val="000000"/>
                <w:sz w:val="16"/>
                <w:szCs w:val="16"/>
                <w:lang w:val="ro-RO"/>
              </w:rPr>
              <w:t>Solicitat de la Cancelaria de Stat (BRD)</w:t>
            </w:r>
          </w:p>
        </w:tc>
        <w:tc>
          <w:tcPr>
            <w:tcW w:w="1274" w:type="dxa"/>
            <w:tcBorders>
              <w:top w:val="single" w:sz="4" w:space="0" w:color="auto"/>
              <w:left w:val="single" w:sz="4" w:space="0" w:color="auto"/>
              <w:right w:val="single" w:sz="4" w:space="0" w:color="auto"/>
            </w:tcBorders>
            <w:shd w:val="clear" w:color="000000" w:fill="FFFFFF"/>
          </w:tcPr>
          <w:p w14:paraId="25FD5237" w14:textId="77777777" w:rsidR="00D377FE" w:rsidRPr="00A71203" w:rsidRDefault="00D377FE" w:rsidP="00D377FE">
            <w:pPr>
              <w:tabs>
                <w:tab w:val="left" w:pos="709"/>
              </w:tabs>
              <w:jc w:val="center"/>
              <w:rPr>
                <w:rFonts w:ascii="Times New Roman" w:hAnsi="Times New Roman"/>
                <w:b/>
                <w:bCs/>
                <w:color w:val="000000"/>
                <w:sz w:val="16"/>
                <w:szCs w:val="16"/>
                <w:lang w:val="ro-RO"/>
              </w:rPr>
            </w:pPr>
          </w:p>
          <w:p w14:paraId="0247D1F0" w14:textId="77777777" w:rsidR="00D377FE" w:rsidRPr="00A71203" w:rsidRDefault="00D377FE" w:rsidP="00D377FE">
            <w:pPr>
              <w:tabs>
                <w:tab w:val="left" w:pos="709"/>
              </w:tabs>
              <w:jc w:val="center"/>
              <w:rPr>
                <w:rFonts w:ascii="Times New Roman" w:hAnsi="Times New Roman"/>
                <w:b/>
                <w:bCs/>
                <w:color w:val="000000"/>
                <w:sz w:val="16"/>
                <w:szCs w:val="16"/>
                <w:lang w:val="ro-RO"/>
              </w:rPr>
            </w:pPr>
            <w:r w:rsidRPr="00A71203">
              <w:rPr>
                <w:rFonts w:ascii="Times New Roman" w:hAnsi="Times New Roman"/>
                <w:b/>
                <w:bCs/>
                <w:color w:val="000000"/>
                <w:sz w:val="16"/>
                <w:szCs w:val="16"/>
                <w:lang w:val="ro-RO"/>
              </w:rPr>
              <w:t>Contribuția proprie</w:t>
            </w:r>
          </w:p>
        </w:tc>
        <w:tc>
          <w:tcPr>
            <w:tcW w:w="1689" w:type="dxa"/>
            <w:tcBorders>
              <w:top w:val="single" w:sz="4" w:space="0" w:color="auto"/>
              <w:left w:val="single" w:sz="4" w:space="0" w:color="auto"/>
              <w:right w:val="single" w:sz="4" w:space="0" w:color="auto"/>
            </w:tcBorders>
            <w:shd w:val="clear" w:color="000000" w:fill="FFFFFF"/>
          </w:tcPr>
          <w:p w14:paraId="184DA261" w14:textId="77777777" w:rsidR="00D377FE" w:rsidRPr="00A71203" w:rsidRDefault="00D377FE" w:rsidP="00D377FE">
            <w:pPr>
              <w:tabs>
                <w:tab w:val="left" w:pos="709"/>
              </w:tabs>
              <w:jc w:val="center"/>
              <w:rPr>
                <w:rFonts w:ascii="Times New Roman" w:hAnsi="Times New Roman"/>
                <w:b/>
                <w:bCs/>
                <w:color w:val="000000"/>
                <w:sz w:val="16"/>
                <w:szCs w:val="16"/>
                <w:lang w:val="ro-RO"/>
              </w:rPr>
            </w:pPr>
          </w:p>
          <w:p w14:paraId="755B33EF" w14:textId="4918EC43" w:rsidR="00D377FE" w:rsidRPr="00A71203" w:rsidRDefault="00D377FE" w:rsidP="00D377FE">
            <w:pPr>
              <w:tabs>
                <w:tab w:val="left" w:pos="709"/>
              </w:tabs>
              <w:jc w:val="center"/>
              <w:rPr>
                <w:rFonts w:ascii="Times New Roman" w:hAnsi="Times New Roman"/>
                <w:b/>
                <w:bCs/>
                <w:color w:val="000000"/>
                <w:sz w:val="16"/>
                <w:szCs w:val="16"/>
                <w:lang w:val="ro-RO"/>
              </w:rPr>
            </w:pPr>
            <w:r w:rsidRPr="00A71203">
              <w:rPr>
                <w:rFonts w:ascii="Times New Roman" w:hAnsi="Times New Roman"/>
                <w:b/>
                <w:bCs/>
                <w:color w:val="000000"/>
                <w:sz w:val="16"/>
                <w:szCs w:val="16"/>
                <w:lang w:val="ro-RO"/>
              </w:rPr>
              <w:t>Suma totală (MDL</w:t>
            </w:r>
            <w:r w:rsidR="00CD56CD">
              <w:rPr>
                <w:rFonts w:ascii="Times New Roman" w:hAnsi="Times New Roman"/>
                <w:b/>
                <w:bCs/>
                <w:color w:val="000000"/>
                <w:sz w:val="16"/>
                <w:szCs w:val="16"/>
                <w:lang w:val="ro-RO"/>
              </w:rPr>
              <w:t>)</w:t>
            </w:r>
          </w:p>
        </w:tc>
      </w:tr>
      <w:tr w:rsidR="00DD5962" w:rsidRPr="00A65D34" w14:paraId="1466E4EA" w14:textId="77777777" w:rsidTr="00DD5962">
        <w:trPr>
          <w:trHeight w:val="300"/>
        </w:trPr>
        <w:tc>
          <w:tcPr>
            <w:tcW w:w="599" w:type="dxa"/>
            <w:tcBorders>
              <w:top w:val="nil"/>
              <w:left w:val="single" w:sz="4" w:space="0" w:color="auto"/>
              <w:bottom w:val="single" w:sz="4" w:space="0" w:color="auto"/>
              <w:right w:val="single" w:sz="4" w:space="0" w:color="auto"/>
            </w:tcBorders>
            <w:shd w:val="clear" w:color="000000" w:fill="FFFFFF"/>
            <w:vAlign w:val="center"/>
          </w:tcPr>
          <w:p w14:paraId="425F474A" w14:textId="77777777" w:rsidR="00D377FE" w:rsidRPr="00A71203" w:rsidRDefault="00D377FE" w:rsidP="00D377FE">
            <w:pPr>
              <w:tabs>
                <w:tab w:val="left" w:pos="709"/>
              </w:tabs>
              <w:jc w:val="center"/>
              <w:rPr>
                <w:rFonts w:ascii="Times New Roman" w:hAnsi="Times New Roman"/>
                <w:b/>
                <w:bCs/>
                <w:color w:val="000000"/>
                <w:sz w:val="16"/>
                <w:szCs w:val="16"/>
                <w:lang w:val="ro-RO"/>
              </w:rPr>
            </w:pPr>
            <w:r w:rsidRPr="00A71203">
              <w:rPr>
                <w:rFonts w:ascii="Times New Roman" w:hAnsi="Times New Roman"/>
                <w:b/>
                <w:bCs/>
                <w:color w:val="000000"/>
                <w:sz w:val="16"/>
                <w:szCs w:val="16"/>
                <w:lang w:val="ro-RO"/>
              </w:rPr>
              <w:t>1</w:t>
            </w:r>
          </w:p>
        </w:tc>
        <w:tc>
          <w:tcPr>
            <w:tcW w:w="2221" w:type="dxa"/>
            <w:tcBorders>
              <w:top w:val="nil"/>
              <w:left w:val="nil"/>
              <w:bottom w:val="single" w:sz="4" w:space="0" w:color="auto"/>
              <w:right w:val="single" w:sz="4" w:space="0" w:color="auto"/>
            </w:tcBorders>
            <w:shd w:val="clear" w:color="000000" w:fill="FFFFFF"/>
            <w:vAlign w:val="center"/>
          </w:tcPr>
          <w:p w14:paraId="5C3EB08E" w14:textId="77777777" w:rsidR="00D377FE" w:rsidRPr="00A71203" w:rsidRDefault="00D377FE" w:rsidP="00D377FE">
            <w:pPr>
              <w:tabs>
                <w:tab w:val="left" w:pos="709"/>
              </w:tabs>
              <w:jc w:val="center"/>
              <w:rPr>
                <w:rFonts w:ascii="Times New Roman" w:hAnsi="Times New Roman"/>
                <w:b/>
                <w:bCs/>
                <w:color w:val="000000"/>
                <w:sz w:val="16"/>
                <w:szCs w:val="16"/>
                <w:lang w:val="ro-RO"/>
              </w:rPr>
            </w:pPr>
            <w:r w:rsidRPr="00A71203">
              <w:rPr>
                <w:rFonts w:ascii="Times New Roman" w:hAnsi="Times New Roman"/>
                <w:b/>
                <w:bCs/>
                <w:color w:val="000000"/>
                <w:sz w:val="16"/>
                <w:szCs w:val="16"/>
                <w:lang w:val="ro-RO"/>
              </w:rPr>
              <w:t>2</w:t>
            </w:r>
          </w:p>
        </w:tc>
        <w:tc>
          <w:tcPr>
            <w:tcW w:w="1038" w:type="dxa"/>
            <w:tcBorders>
              <w:top w:val="single" w:sz="4" w:space="0" w:color="auto"/>
              <w:left w:val="nil"/>
              <w:bottom w:val="single" w:sz="4" w:space="0" w:color="auto"/>
              <w:right w:val="single" w:sz="4" w:space="0" w:color="auto"/>
            </w:tcBorders>
            <w:shd w:val="clear" w:color="000000" w:fill="FFFFFF"/>
          </w:tcPr>
          <w:p w14:paraId="6C082D25" w14:textId="77777777" w:rsidR="00D377FE" w:rsidRPr="00A71203" w:rsidRDefault="00D377FE" w:rsidP="00D377FE">
            <w:pPr>
              <w:tabs>
                <w:tab w:val="left" w:pos="709"/>
              </w:tabs>
              <w:jc w:val="center"/>
              <w:rPr>
                <w:rFonts w:ascii="Times New Roman" w:hAnsi="Times New Roman"/>
                <w:b/>
                <w:bCs/>
                <w:color w:val="000000"/>
                <w:sz w:val="16"/>
                <w:szCs w:val="16"/>
                <w:lang w:val="ro-RO"/>
              </w:rPr>
            </w:pPr>
            <w:r w:rsidRPr="00A71203">
              <w:rPr>
                <w:rFonts w:ascii="Times New Roman" w:hAnsi="Times New Roman"/>
                <w:b/>
                <w:bCs/>
                <w:color w:val="000000"/>
                <w:sz w:val="16"/>
                <w:szCs w:val="16"/>
                <w:lang w:val="ro-RO"/>
              </w:rPr>
              <w:t>3</w:t>
            </w:r>
          </w:p>
        </w:tc>
        <w:tc>
          <w:tcPr>
            <w:tcW w:w="1129" w:type="dxa"/>
            <w:tcBorders>
              <w:top w:val="single" w:sz="4" w:space="0" w:color="auto"/>
              <w:left w:val="single" w:sz="4" w:space="0" w:color="auto"/>
              <w:bottom w:val="single" w:sz="4" w:space="0" w:color="auto"/>
              <w:right w:val="single" w:sz="4" w:space="0" w:color="auto"/>
            </w:tcBorders>
            <w:shd w:val="clear" w:color="000000" w:fill="FFFFFF"/>
            <w:vAlign w:val="center"/>
          </w:tcPr>
          <w:p w14:paraId="10B8E46C" w14:textId="77777777" w:rsidR="00D377FE" w:rsidRPr="00A71203" w:rsidRDefault="00D377FE" w:rsidP="00D377FE">
            <w:pPr>
              <w:tabs>
                <w:tab w:val="left" w:pos="709"/>
              </w:tabs>
              <w:jc w:val="center"/>
              <w:rPr>
                <w:rFonts w:ascii="Times New Roman" w:hAnsi="Times New Roman"/>
                <w:b/>
                <w:bCs/>
                <w:color w:val="000000"/>
                <w:sz w:val="16"/>
                <w:szCs w:val="16"/>
                <w:lang w:val="ro-RO"/>
              </w:rPr>
            </w:pPr>
            <w:r w:rsidRPr="00A71203">
              <w:rPr>
                <w:rFonts w:ascii="Times New Roman" w:hAnsi="Times New Roman"/>
                <w:b/>
                <w:bCs/>
                <w:color w:val="000000"/>
                <w:sz w:val="16"/>
                <w:szCs w:val="16"/>
                <w:lang w:val="ro-RO"/>
              </w:rPr>
              <w:t>4</w:t>
            </w:r>
          </w:p>
        </w:tc>
        <w:tc>
          <w:tcPr>
            <w:tcW w:w="1129" w:type="dxa"/>
            <w:tcBorders>
              <w:top w:val="single" w:sz="4" w:space="0" w:color="auto"/>
              <w:left w:val="nil"/>
              <w:bottom w:val="single" w:sz="4" w:space="0" w:color="auto"/>
              <w:right w:val="single" w:sz="4" w:space="0" w:color="auto"/>
            </w:tcBorders>
            <w:shd w:val="clear" w:color="000000" w:fill="FFFFFF"/>
            <w:vAlign w:val="center"/>
          </w:tcPr>
          <w:p w14:paraId="201FC001" w14:textId="77777777" w:rsidR="00D377FE" w:rsidRPr="00A71203" w:rsidRDefault="00D377FE" w:rsidP="00D377FE">
            <w:pPr>
              <w:tabs>
                <w:tab w:val="left" w:pos="709"/>
              </w:tabs>
              <w:jc w:val="center"/>
              <w:rPr>
                <w:rFonts w:ascii="Times New Roman" w:hAnsi="Times New Roman"/>
                <w:b/>
                <w:bCs/>
                <w:color w:val="000000"/>
                <w:sz w:val="16"/>
                <w:szCs w:val="16"/>
                <w:lang w:val="ro-RO"/>
              </w:rPr>
            </w:pPr>
            <w:r w:rsidRPr="00A71203">
              <w:rPr>
                <w:rFonts w:ascii="Times New Roman" w:hAnsi="Times New Roman"/>
                <w:b/>
                <w:bCs/>
                <w:color w:val="000000"/>
                <w:sz w:val="16"/>
                <w:szCs w:val="16"/>
                <w:lang w:val="ro-RO"/>
              </w:rPr>
              <w:t>5</w:t>
            </w:r>
          </w:p>
        </w:tc>
        <w:tc>
          <w:tcPr>
            <w:tcW w:w="1412" w:type="dxa"/>
            <w:tcBorders>
              <w:top w:val="single" w:sz="4" w:space="0" w:color="auto"/>
              <w:left w:val="single" w:sz="4" w:space="0" w:color="auto"/>
              <w:bottom w:val="single" w:sz="4" w:space="0" w:color="auto"/>
              <w:right w:val="single" w:sz="4" w:space="0" w:color="auto"/>
            </w:tcBorders>
            <w:shd w:val="clear" w:color="000000" w:fill="FFFFFF"/>
            <w:vAlign w:val="center"/>
          </w:tcPr>
          <w:p w14:paraId="7D15A5C0" w14:textId="77777777" w:rsidR="00D377FE" w:rsidRPr="00A71203" w:rsidRDefault="00D377FE" w:rsidP="00D377FE">
            <w:pPr>
              <w:tabs>
                <w:tab w:val="left" w:pos="709"/>
              </w:tabs>
              <w:jc w:val="center"/>
              <w:rPr>
                <w:rFonts w:ascii="Times New Roman" w:hAnsi="Times New Roman"/>
                <w:b/>
                <w:bCs/>
                <w:color w:val="000000"/>
                <w:sz w:val="16"/>
                <w:szCs w:val="16"/>
                <w:lang w:val="ro-RO"/>
              </w:rPr>
            </w:pPr>
            <w:r w:rsidRPr="00A71203">
              <w:rPr>
                <w:rFonts w:ascii="Times New Roman" w:hAnsi="Times New Roman"/>
                <w:b/>
                <w:bCs/>
                <w:color w:val="000000"/>
                <w:sz w:val="16"/>
                <w:szCs w:val="16"/>
                <w:lang w:val="ro-RO"/>
              </w:rPr>
              <w:t>6</w:t>
            </w:r>
          </w:p>
        </w:tc>
        <w:tc>
          <w:tcPr>
            <w:tcW w:w="1274" w:type="dxa"/>
            <w:tcBorders>
              <w:top w:val="single" w:sz="4" w:space="0" w:color="auto"/>
              <w:left w:val="single" w:sz="4" w:space="0" w:color="auto"/>
              <w:bottom w:val="single" w:sz="4" w:space="0" w:color="auto"/>
              <w:right w:val="single" w:sz="4" w:space="0" w:color="auto"/>
            </w:tcBorders>
            <w:shd w:val="clear" w:color="000000" w:fill="FFFFFF"/>
          </w:tcPr>
          <w:p w14:paraId="4284AA37" w14:textId="77777777" w:rsidR="00D377FE" w:rsidRPr="00A71203" w:rsidRDefault="00D377FE" w:rsidP="00D377FE">
            <w:pPr>
              <w:tabs>
                <w:tab w:val="left" w:pos="709"/>
              </w:tabs>
              <w:jc w:val="center"/>
              <w:rPr>
                <w:rFonts w:ascii="Times New Roman" w:hAnsi="Times New Roman"/>
                <w:b/>
                <w:bCs/>
                <w:color w:val="000000"/>
                <w:sz w:val="16"/>
                <w:szCs w:val="16"/>
                <w:lang w:val="ro-RO"/>
              </w:rPr>
            </w:pPr>
            <w:r w:rsidRPr="00A71203">
              <w:rPr>
                <w:rFonts w:ascii="Times New Roman" w:hAnsi="Times New Roman"/>
                <w:b/>
                <w:bCs/>
                <w:color w:val="000000"/>
                <w:sz w:val="16"/>
                <w:szCs w:val="16"/>
                <w:lang w:val="ro-RO"/>
              </w:rPr>
              <w:t>7</w:t>
            </w:r>
          </w:p>
        </w:tc>
        <w:tc>
          <w:tcPr>
            <w:tcW w:w="1689" w:type="dxa"/>
            <w:tcBorders>
              <w:top w:val="single" w:sz="4" w:space="0" w:color="auto"/>
              <w:left w:val="single" w:sz="4" w:space="0" w:color="auto"/>
              <w:bottom w:val="single" w:sz="4" w:space="0" w:color="auto"/>
              <w:right w:val="single" w:sz="4" w:space="0" w:color="auto"/>
            </w:tcBorders>
            <w:shd w:val="clear" w:color="000000" w:fill="FFFFFF"/>
          </w:tcPr>
          <w:p w14:paraId="7682D65F" w14:textId="77777777" w:rsidR="00D377FE" w:rsidRPr="00A71203" w:rsidRDefault="00D377FE" w:rsidP="00D377FE">
            <w:pPr>
              <w:tabs>
                <w:tab w:val="left" w:pos="709"/>
              </w:tabs>
              <w:jc w:val="center"/>
              <w:rPr>
                <w:rFonts w:ascii="Times New Roman" w:hAnsi="Times New Roman"/>
                <w:b/>
                <w:bCs/>
                <w:color w:val="000000"/>
                <w:sz w:val="16"/>
                <w:szCs w:val="16"/>
                <w:lang w:val="ro-RO"/>
              </w:rPr>
            </w:pPr>
            <w:r w:rsidRPr="00A71203">
              <w:rPr>
                <w:rFonts w:ascii="Times New Roman" w:hAnsi="Times New Roman"/>
                <w:b/>
                <w:bCs/>
                <w:color w:val="000000"/>
                <w:sz w:val="16"/>
                <w:szCs w:val="16"/>
                <w:lang w:val="ro-RO"/>
              </w:rPr>
              <w:t>8</w:t>
            </w:r>
          </w:p>
        </w:tc>
      </w:tr>
      <w:tr w:rsidR="00D377FE" w:rsidRPr="00A65D34" w14:paraId="7113E478" w14:textId="77777777" w:rsidTr="00DD5962">
        <w:trPr>
          <w:trHeight w:val="300"/>
        </w:trPr>
        <w:tc>
          <w:tcPr>
            <w:tcW w:w="599" w:type="dxa"/>
            <w:tcBorders>
              <w:top w:val="nil"/>
              <w:left w:val="single" w:sz="4" w:space="0" w:color="auto"/>
              <w:bottom w:val="single" w:sz="4" w:space="0" w:color="auto"/>
              <w:right w:val="single" w:sz="4" w:space="0" w:color="auto"/>
            </w:tcBorders>
            <w:shd w:val="clear" w:color="auto" w:fill="auto"/>
          </w:tcPr>
          <w:p w14:paraId="4A6895C9" w14:textId="77777777" w:rsidR="00D377FE" w:rsidRPr="00A71203" w:rsidRDefault="00D377FE" w:rsidP="00D377FE">
            <w:pPr>
              <w:tabs>
                <w:tab w:val="left" w:pos="709"/>
              </w:tabs>
              <w:jc w:val="center"/>
              <w:rPr>
                <w:rFonts w:ascii="Times New Roman" w:hAnsi="Times New Roman"/>
                <w:color w:val="000000"/>
                <w:sz w:val="16"/>
                <w:szCs w:val="16"/>
                <w:lang w:val="ro-RO"/>
              </w:rPr>
            </w:pPr>
            <w:r w:rsidRPr="00A71203">
              <w:rPr>
                <w:rFonts w:ascii="Times New Roman" w:hAnsi="Times New Roman"/>
                <w:color w:val="000000"/>
                <w:sz w:val="16"/>
                <w:szCs w:val="16"/>
                <w:lang w:val="ro-RO"/>
              </w:rPr>
              <w:t> </w:t>
            </w:r>
          </w:p>
        </w:tc>
        <w:tc>
          <w:tcPr>
            <w:tcW w:w="2221" w:type="dxa"/>
            <w:tcBorders>
              <w:top w:val="nil"/>
              <w:left w:val="nil"/>
              <w:bottom w:val="single" w:sz="4" w:space="0" w:color="auto"/>
              <w:right w:val="single" w:sz="4" w:space="0" w:color="auto"/>
            </w:tcBorders>
            <w:shd w:val="clear" w:color="auto" w:fill="auto"/>
          </w:tcPr>
          <w:p w14:paraId="29472360" w14:textId="77777777" w:rsidR="00D377FE" w:rsidRPr="00A71203" w:rsidRDefault="00D377FE" w:rsidP="00D377FE">
            <w:pPr>
              <w:pStyle w:val="Footer"/>
              <w:suppressAutoHyphens/>
              <w:spacing w:afterLines="20" w:after="48"/>
              <w:ind w:right="-15"/>
              <w:jc w:val="center"/>
              <w:rPr>
                <w:rFonts w:ascii="Times New Roman" w:hAnsi="Times New Roman"/>
                <w:sz w:val="16"/>
                <w:szCs w:val="16"/>
                <w:lang w:val="ro-RO"/>
              </w:rPr>
            </w:pPr>
            <w:r w:rsidRPr="00A71203">
              <w:rPr>
                <w:rFonts w:ascii="Times New Roman" w:hAnsi="Times New Roman"/>
                <w:sz w:val="16"/>
                <w:szCs w:val="16"/>
                <w:lang w:val="ro-RO"/>
              </w:rPr>
              <w:t>Ex: echipament tehnic</w:t>
            </w:r>
          </w:p>
        </w:tc>
        <w:tc>
          <w:tcPr>
            <w:tcW w:w="1038" w:type="dxa"/>
            <w:tcBorders>
              <w:top w:val="nil"/>
              <w:left w:val="nil"/>
              <w:bottom w:val="single" w:sz="4" w:space="0" w:color="auto"/>
              <w:right w:val="single" w:sz="4" w:space="0" w:color="auto"/>
            </w:tcBorders>
          </w:tcPr>
          <w:p w14:paraId="2924EE2C" w14:textId="77777777" w:rsidR="00D377FE" w:rsidRPr="00A71203" w:rsidRDefault="00D377FE" w:rsidP="00D377FE">
            <w:pPr>
              <w:pStyle w:val="Footer"/>
              <w:suppressAutoHyphens/>
              <w:spacing w:afterLines="20" w:after="48"/>
              <w:ind w:right="-15"/>
              <w:jc w:val="center"/>
              <w:rPr>
                <w:rFonts w:ascii="Times New Roman" w:hAnsi="Times New Roman"/>
                <w:sz w:val="16"/>
                <w:szCs w:val="16"/>
                <w:lang w:val="ro-RO"/>
              </w:rPr>
            </w:pPr>
            <w:r w:rsidRPr="00A71203">
              <w:rPr>
                <w:rFonts w:ascii="Times New Roman" w:hAnsi="Times New Roman"/>
                <w:sz w:val="16"/>
                <w:szCs w:val="16"/>
                <w:lang w:val="ro-RO"/>
              </w:rPr>
              <w:t>Calculator</w:t>
            </w:r>
          </w:p>
        </w:tc>
        <w:tc>
          <w:tcPr>
            <w:tcW w:w="1129" w:type="dxa"/>
            <w:tcBorders>
              <w:top w:val="nil"/>
              <w:left w:val="single" w:sz="4" w:space="0" w:color="auto"/>
              <w:bottom w:val="single" w:sz="4" w:space="0" w:color="auto"/>
              <w:right w:val="single" w:sz="4" w:space="0" w:color="auto"/>
            </w:tcBorders>
            <w:shd w:val="clear" w:color="auto" w:fill="auto"/>
          </w:tcPr>
          <w:p w14:paraId="08D1CEBA" w14:textId="77777777" w:rsidR="00D377FE" w:rsidRPr="00A71203" w:rsidRDefault="00D377FE" w:rsidP="00D377FE">
            <w:pPr>
              <w:pStyle w:val="Footer"/>
              <w:suppressAutoHyphens/>
              <w:spacing w:afterLines="20" w:after="48"/>
              <w:ind w:right="-15"/>
              <w:jc w:val="center"/>
              <w:rPr>
                <w:rFonts w:ascii="Times New Roman" w:hAnsi="Times New Roman"/>
                <w:sz w:val="16"/>
                <w:szCs w:val="16"/>
                <w:lang w:val="ro-RO"/>
              </w:rPr>
            </w:pPr>
            <w:r w:rsidRPr="00A71203">
              <w:rPr>
                <w:rFonts w:ascii="Times New Roman" w:hAnsi="Times New Roman"/>
                <w:sz w:val="16"/>
                <w:szCs w:val="16"/>
                <w:lang w:val="ro-RO"/>
              </w:rPr>
              <w:t>5000 lei</w:t>
            </w:r>
          </w:p>
        </w:tc>
        <w:tc>
          <w:tcPr>
            <w:tcW w:w="1129" w:type="dxa"/>
            <w:tcBorders>
              <w:top w:val="nil"/>
              <w:left w:val="nil"/>
              <w:bottom w:val="single" w:sz="4" w:space="0" w:color="auto"/>
              <w:right w:val="single" w:sz="4" w:space="0" w:color="auto"/>
            </w:tcBorders>
          </w:tcPr>
          <w:p w14:paraId="73F466A5" w14:textId="77777777" w:rsidR="00D377FE" w:rsidRPr="00A71203" w:rsidRDefault="00D377FE" w:rsidP="00D377FE">
            <w:pPr>
              <w:pStyle w:val="Footer"/>
              <w:suppressAutoHyphens/>
              <w:spacing w:afterLines="20" w:after="48"/>
              <w:ind w:right="-15"/>
              <w:jc w:val="center"/>
              <w:rPr>
                <w:rFonts w:ascii="Times New Roman" w:hAnsi="Times New Roman"/>
                <w:sz w:val="16"/>
                <w:szCs w:val="16"/>
                <w:lang w:val="ro-RO"/>
              </w:rPr>
            </w:pPr>
            <w:r w:rsidRPr="00A71203">
              <w:rPr>
                <w:rFonts w:ascii="Times New Roman" w:hAnsi="Times New Roman"/>
                <w:sz w:val="16"/>
                <w:szCs w:val="16"/>
                <w:lang w:val="ro-RO"/>
              </w:rPr>
              <w:t>5</w:t>
            </w:r>
          </w:p>
        </w:tc>
        <w:tc>
          <w:tcPr>
            <w:tcW w:w="1412" w:type="dxa"/>
            <w:tcBorders>
              <w:top w:val="nil"/>
              <w:left w:val="single" w:sz="4" w:space="0" w:color="auto"/>
              <w:bottom w:val="single" w:sz="4" w:space="0" w:color="auto"/>
              <w:right w:val="single" w:sz="4" w:space="0" w:color="auto"/>
            </w:tcBorders>
          </w:tcPr>
          <w:p w14:paraId="0212C72C" w14:textId="77777777" w:rsidR="00D377FE" w:rsidRPr="00A71203" w:rsidRDefault="00D377FE" w:rsidP="00D377FE">
            <w:pPr>
              <w:pStyle w:val="Footer"/>
              <w:suppressAutoHyphens/>
              <w:spacing w:afterLines="20" w:after="48"/>
              <w:ind w:right="-15"/>
              <w:jc w:val="center"/>
              <w:rPr>
                <w:rFonts w:ascii="Times New Roman" w:hAnsi="Times New Roman"/>
                <w:sz w:val="16"/>
                <w:szCs w:val="16"/>
                <w:lang w:val="ro-RO"/>
              </w:rPr>
            </w:pPr>
            <w:r w:rsidRPr="00A71203">
              <w:rPr>
                <w:rFonts w:ascii="Times New Roman" w:hAnsi="Times New Roman"/>
                <w:sz w:val="16"/>
                <w:szCs w:val="16"/>
                <w:lang w:val="ro-RO"/>
              </w:rPr>
              <w:t>12000 lei</w:t>
            </w:r>
          </w:p>
        </w:tc>
        <w:tc>
          <w:tcPr>
            <w:tcW w:w="1274" w:type="dxa"/>
            <w:tcBorders>
              <w:top w:val="nil"/>
              <w:left w:val="single" w:sz="4" w:space="0" w:color="auto"/>
              <w:bottom w:val="single" w:sz="4" w:space="0" w:color="auto"/>
              <w:right w:val="single" w:sz="4" w:space="0" w:color="auto"/>
            </w:tcBorders>
          </w:tcPr>
          <w:p w14:paraId="256FA6F2" w14:textId="77777777" w:rsidR="00D377FE" w:rsidRPr="00A71203" w:rsidRDefault="00D377FE" w:rsidP="00D377FE">
            <w:pPr>
              <w:tabs>
                <w:tab w:val="left" w:pos="709"/>
              </w:tabs>
              <w:jc w:val="center"/>
              <w:rPr>
                <w:rFonts w:ascii="Times New Roman" w:hAnsi="Times New Roman"/>
                <w:color w:val="000000"/>
                <w:sz w:val="16"/>
                <w:szCs w:val="16"/>
                <w:lang w:val="ro-RO"/>
              </w:rPr>
            </w:pPr>
            <w:r w:rsidRPr="00A71203">
              <w:rPr>
                <w:rFonts w:ascii="Times New Roman" w:hAnsi="Times New Roman"/>
                <w:sz w:val="16"/>
                <w:szCs w:val="16"/>
                <w:lang w:val="ro-RO"/>
              </w:rPr>
              <w:t>13000 lei</w:t>
            </w:r>
          </w:p>
        </w:tc>
        <w:tc>
          <w:tcPr>
            <w:tcW w:w="1689" w:type="dxa"/>
            <w:tcBorders>
              <w:top w:val="nil"/>
              <w:left w:val="single" w:sz="4" w:space="0" w:color="auto"/>
              <w:bottom w:val="single" w:sz="4" w:space="0" w:color="auto"/>
              <w:right w:val="single" w:sz="4" w:space="0" w:color="auto"/>
            </w:tcBorders>
          </w:tcPr>
          <w:p w14:paraId="47646217" w14:textId="77777777" w:rsidR="00D377FE" w:rsidRPr="00A71203" w:rsidRDefault="00D377FE" w:rsidP="00D377FE">
            <w:pPr>
              <w:tabs>
                <w:tab w:val="left" w:pos="709"/>
              </w:tabs>
              <w:jc w:val="center"/>
              <w:rPr>
                <w:rFonts w:ascii="Times New Roman" w:hAnsi="Times New Roman"/>
                <w:color w:val="000000"/>
                <w:sz w:val="16"/>
                <w:szCs w:val="16"/>
                <w:lang w:val="ro-RO"/>
              </w:rPr>
            </w:pPr>
            <w:r w:rsidRPr="00A71203">
              <w:rPr>
                <w:rFonts w:ascii="Times New Roman" w:hAnsi="Times New Roman"/>
                <w:color w:val="000000"/>
                <w:sz w:val="16"/>
                <w:szCs w:val="16"/>
                <w:lang w:val="ro-RO"/>
              </w:rPr>
              <w:t>25000 lei</w:t>
            </w:r>
          </w:p>
        </w:tc>
      </w:tr>
      <w:tr w:rsidR="00D377FE" w:rsidRPr="00A65D34" w14:paraId="7379B913" w14:textId="77777777" w:rsidTr="00DD5962">
        <w:trPr>
          <w:trHeight w:val="300"/>
        </w:trPr>
        <w:tc>
          <w:tcPr>
            <w:tcW w:w="599" w:type="dxa"/>
            <w:tcBorders>
              <w:top w:val="nil"/>
              <w:left w:val="single" w:sz="4" w:space="0" w:color="auto"/>
              <w:bottom w:val="single" w:sz="4" w:space="0" w:color="auto"/>
              <w:right w:val="single" w:sz="4" w:space="0" w:color="auto"/>
            </w:tcBorders>
            <w:shd w:val="clear" w:color="auto" w:fill="auto"/>
          </w:tcPr>
          <w:p w14:paraId="2330C0D0" w14:textId="77777777" w:rsidR="00D377FE" w:rsidRPr="00A71203" w:rsidRDefault="00D377FE" w:rsidP="00D377FE">
            <w:pPr>
              <w:tabs>
                <w:tab w:val="left" w:pos="709"/>
              </w:tabs>
              <w:jc w:val="center"/>
              <w:rPr>
                <w:rFonts w:ascii="Times New Roman" w:hAnsi="Times New Roman"/>
                <w:color w:val="000000"/>
                <w:sz w:val="16"/>
                <w:szCs w:val="16"/>
                <w:lang w:val="ro-RO"/>
              </w:rPr>
            </w:pPr>
            <w:r w:rsidRPr="00A71203">
              <w:rPr>
                <w:rFonts w:ascii="Times New Roman" w:hAnsi="Times New Roman"/>
                <w:color w:val="000000"/>
                <w:sz w:val="16"/>
                <w:szCs w:val="16"/>
                <w:lang w:val="ro-RO"/>
              </w:rPr>
              <w:t> </w:t>
            </w:r>
          </w:p>
        </w:tc>
        <w:tc>
          <w:tcPr>
            <w:tcW w:w="2221" w:type="dxa"/>
            <w:tcBorders>
              <w:top w:val="nil"/>
              <w:left w:val="nil"/>
              <w:bottom w:val="single" w:sz="4" w:space="0" w:color="auto"/>
              <w:right w:val="single" w:sz="4" w:space="0" w:color="auto"/>
            </w:tcBorders>
            <w:shd w:val="clear" w:color="auto" w:fill="auto"/>
          </w:tcPr>
          <w:p w14:paraId="2061B0B9" w14:textId="77777777" w:rsidR="00D377FE" w:rsidRPr="00A71203" w:rsidRDefault="00D377FE" w:rsidP="00D377FE">
            <w:pPr>
              <w:tabs>
                <w:tab w:val="left" w:pos="709"/>
              </w:tabs>
              <w:rPr>
                <w:rFonts w:ascii="Times New Roman" w:hAnsi="Times New Roman"/>
                <w:color w:val="000000"/>
                <w:sz w:val="16"/>
                <w:szCs w:val="16"/>
                <w:lang w:val="ro-RO"/>
              </w:rPr>
            </w:pPr>
            <w:r w:rsidRPr="00A71203">
              <w:rPr>
                <w:rFonts w:ascii="Times New Roman" w:hAnsi="Times New Roman"/>
                <w:color w:val="000000"/>
                <w:sz w:val="16"/>
                <w:szCs w:val="16"/>
                <w:lang w:val="ro-RO"/>
              </w:rPr>
              <w:t> </w:t>
            </w:r>
          </w:p>
        </w:tc>
        <w:tc>
          <w:tcPr>
            <w:tcW w:w="1038" w:type="dxa"/>
            <w:tcBorders>
              <w:top w:val="nil"/>
              <w:left w:val="nil"/>
              <w:bottom w:val="single" w:sz="4" w:space="0" w:color="auto"/>
              <w:right w:val="single" w:sz="4" w:space="0" w:color="auto"/>
            </w:tcBorders>
          </w:tcPr>
          <w:p w14:paraId="5EC575C8" w14:textId="77777777" w:rsidR="00D377FE" w:rsidRPr="00A71203" w:rsidRDefault="00D377FE" w:rsidP="00D377FE">
            <w:pPr>
              <w:tabs>
                <w:tab w:val="left" w:pos="709"/>
              </w:tabs>
              <w:rPr>
                <w:rFonts w:ascii="Times New Roman" w:hAnsi="Times New Roman"/>
                <w:color w:val="000000"/>
                <w:sz w:val="16"/>
                <w:szCs w:val="16"/>
                <w:lang w:val="ro-RO"/>
              </w:rPr>
            </w:pPr>
          </w:p>
        </w:tc>
        <w:tc>
          <w:tcPr>
            <w:tcW w:w="1129" w:type="dxa"/>
            <w:tcBorders>
              <w:top w:val="nil"/>
              <w:left w:val="single" w:sz="4" w:space="0" w:color="auto"/>
              <w:bottom w:val="single" w:sz="4" w:space="0" w:color="auto"/>
              <w:right w:val="single" w:sz="4" w:space="0" w:color="auto"/>
            </w:tcBorders>
            <w:shd w:val="clear" w:color="auto" w:fill="auto"/>
            <w:vAlign w:val="bottom"/>
          </w:tcPr>
          <w:p w14:paraId="58446BEC" w14:textId="77777777" w:rsidR="00D377FE" w:rsidRPr="00A71203" w:rsidRDefault="00D377FE" w:rsidP="00D377FE">
            <w:pPr>
              <w:tabs>
                <w:tab w:val="left" w:pos="709"/>
              </w:tabs>
              <w:rPr>
                <w:rFonts w:ascii="Times New Roman" w:hAnsi="Times New Roman"/>
                <w:color w:val="000000"/>
                <w:sz w:val="16"/>
                <w:szCs w:val="16"/>
                <w:lang w:val="ro-RO"/>
              </w:rPr>
            </w:pPr>
            <w:r w:rsidRPr="00A71203">
              <w:rPr>
                <w:rFonts w:ascii="Times New Roman" w:hAnsi="Times New Roman"/>
                <w:color w:val="000000"/>
                <w:sz w:val="16"/>
                <w:szCs w:val="16"/>
                <w:lang w:val="ro-RO"/>
              </w:rPr>
              <w:t> </w:t>
            </w:r>
          </w:p>
        </w:tc>
        <w:tc>
          <w:tcPr>
            <w:tcW w:w="1129" w:type="dxa"/>
            <w:tcBorders>
              <w:top w:val="nil"/>
              <w:left w:val="nil"/>
              <w:bottom w:val="single" w:sz="4" w:space="0" w:color="auto"/>
              <w:right w:val="single" w:sz="4" w:space="0" w:color="auto"/>
            </w:tcBorders>
          </w:tcPr>
          <w:p w14:paraId="53ED16A6" w14:textId="77777777" w:rsidR="00D377FE" w:rsidRPr="00A71203" w:rsidRDefault="00D377FE" w:rsidP="00D377FE">
            <w:pPr>
              <w:tabs>
                <w:tab w:val="left" w:pos="709"/>
              </w:tabs>
              <w:rPr>
                <w:rFonts w:ascii="Times New Roman" w:hAnsi="Times New Roman"/>
                <w:color w:val="000000"/>
                <w:sz w:val="16"/>
                <w:szCs w:val="16"/>
                <w:lang w:val="ro-RO"/>
              </w:rPr>
            </w:pPr>
          </w:p>
        </w:tc>
        <w:tc>
          <w:tcPr>
            <w:tcW w:w="1412" w:type="dxa"/>
            <w:tcBorders>
              <w:top w:val="nil"/>
              <w:left w:val="single" w:sz="4" w:space="0" w:color="auto"/>
              <w:bottom w:val="single" w:sz="4" w:space="0" w:color="auto"/>
              <w:right w:val="single" w:sz="4" w:space="0" w:color="auto"/>
            </w:tcBorders>
          </w:tcPr>
          <w:p w14:paraId="498AB6F2" w14:textId="77777777" w:rsidR="00D377FE" w:rsidRPr="00A71203" w:rsidRDefault="00D377FE" w:rsidP="00D377FE">
            <w:pPr>
              <w:tabs>
                <w:tab w:val="left" w:pos="709"/>
              </w:tabs>
              <w:rPr>
                <w:rFonts w:ascii="Times New Roman" w:hAnsi="Times New Roman"/>
                <w:color w:val="000000"/>
                <w:sz w:val="16"/>
                <w:szCs w:val="16"/>
                <w:lang w:val="ro-RO"/>
              </w:rPr>
            </w:pPr>
          </w:p>
        </w:tc>
        <w:tc>
          <w:tcPr>
            <w:tcW w:w="1274" w:type="dxa"/>
            <w:tcBorders>
              <w:top w:val="nil"/>
              <w:left w:val="single" w:sz="4" w:space="0" w:color="auto"/>
              <w:bottom w:val="single" w:sz="4" w:space="0" w:color="auto"/>
              <w:right w:val="single" w:sz="4" w:space="0" w:color="auto"/>
            </w:tcBorders>
          </w:tcPr>
          <w:p w14:paraId="6999372E" w14:textId="77777777" w:rsidR="00D377FE" w:rsidRPr="00A71203" w:rsidRDefault="00D377FE" w:rsidP="00D377FE">
            <w:pPr>
              <w:tabs>
                <w:tab w:val="left" w:pos="709"/>
              </w:tabs>
              <w:rPr>
                <w:rFonts w:ascii="Times New Roman" w:hAnsi="Times New Roman"/>
                <w:color w:val="000000"/>
                <w:sz w:val="16"/>
                <w:szCs w:val="16"/>
                <w:lang w:val="ro-RO"/>
              </w:rPr>
            </w:pPr>
          </w:p>
        </w:tc>
        <w:tc>
          <w:tcPr>
            <w:tcW w:w="1689" w:type="dxa"/>
            <w:tcBorders>
              <w:top w:val="nil"/>
              <w:left w:val="single" w:sz="4" w:space="0" w:color="auto"/>
              <w:bottom w:val="single" w:sz="4" w:space="0" w:color="auto"/>
              <w:right w:val="single" w:sz="4" w:space="0" w:color="auto"/>
            </w:tcBorders>
          </w:tcPr>
          <w:p w14:paraId="35E6D4AD" w14:textId="77777777" w:rsidR="00D377FE" w:rsidRPr="00A71203" w:rsidRDefault="00D377FE" w:rsidP="00D377FE">
            <w:pPr>
              <w:tabs>
                <w:tab w:val="left" w:pos="709"/>
              </w:tabs>
              <w:rPr>
                <w:rFonts w:ascii="Times New Roman" w:hAnsi="Times New Roman"/>
                <w:color w:val="000000"/>
                <w:sz w:val="16"/>
                <w:szCs w:val="16"/>
                <w:lang w:val="ro-RO"/>
              </w:rPr>
            </w:pPr>
          </w:p>
        </w:tc>
      </w:tr>
      <w:tr w:rsidR="00D377FE" w:rsidRPr="00A65D34" w14:paraId="2ACF858F" w14:textId="77777777" w:rsidTr="00DD5962">
        <w:trPr>
          <w:trHeight w:val="300"/>
        </w:trPr>
        <w:tc>
          <w:tcPr>
            <w:tcW w:w="599" w:type="dxa"/>
            <w:tcBorders>
              <w:top w:val="nil"/>
              <w:left w:val="single" w:sz="4" w:space="0" w:color="auto"/>
              <w:bottom w:val="single" w:sz="4" w:space="0" w:color="auto"/>
              <w:right w:val="single" w:sz="4" w:space="0" w:color="auto"/>
            </w:tcBorders>
            <w:shd w:val="clear" w:color="auto" w:fill="auto"/>
          </w:tcPr>
          <w:p w14:paraId="1FBE1201" w14:textId="77777777" w:rsidR="00D377FE" w:rsidRPr="00A71203" w:rsidRDefault="00D377FE" w:rsidP="00D377FE">
            <w:pPr>
              <w:tabs>
                <w:tab w:val="left" w:pos="709"/>
              </w:tabs>
              <w:jc w:val="center"/>
              <w:rPr>
                <w:rFonts w:ascii="Times New Roman" w:hAnsi="Times New Roman"/>
                <w:color w:val="000000"/>
                <w:sz w:val="16"/>
                <w:szCs w:val="16"/>
                <w:lang w:val="ro-RO"/>
              </w:rPr>
            </w:pPr>
            <w:r w:rsidRPr="00A71203">
              <w:rPr>
                <w:rFonts w:ascii="Times New Roman" w:hAnsi="Times New Roman"/>
                <w:color w:val="000000"/>
                <w:sz w:val="16"/>
                <w:szCs w:val="16"/>
                <w:lang w:val="ro-RO"/>
              </w:rPr>
              <w:t> </w:t>
            </w:r>
          </w:p>
        </w:tc>
        <w:tc>
          <w:tcPr>
            <w:tcW w:w="2221" w:type="dxa"/>
            <w:tcBorders>
              <w:top w:val="nil"/>
              <w:left w:val="nil"/>
              <w:bottom w:val="single" w:sz="4" w:space="0" w:color="auto"/>
              <w:right w:val="single" w:sz="4" w:space="0" w:color="auto"/>
            </w:tcBorders>
            <w:shd w:val="clear" w:color="auto" w:fill="auto"/>
          </w:tcPr>
          <w:p w14:paraId="59C56CD4" w14:textId="77777777" w:rsidR="00D377FE" w:rsidRPr="00A71203" w:rsidRDefault="00D377FE" w:rsidP="00D377FE">
            <w:pPr>
              <w:tabs>
                <w:tab w:val="left" w:pos="709"/>
              </w:tabs>
              <w:rPr>
                <w:rFonts w:ascii="Times New Roman" w:hAnsi="Times New Roman"/>
                <w:color w:val="000000"/>
                <w:sz w:val="16"/>
                <w:szCs w:val="16"/>
                <w:lang w:val="ro-RO"/>
              </w:rPr>
            </w:pPr>
          </w:p>
        </w:tc>
        <w:tc>
          <w:tcPr>
            <w:tcW w:w="1038" w:type="dxa"/>
            <w:tcBorders>
              <w:top w:val="nil"/>
              <w:left w:val="nil"/>
              <w:bottom w:val="single" w:sz="4" w:space="0" w:color="auto"/>
              <w:right w:val="single" w:sz="4" w:space="0" w:color="auto"/>
            </w:tcBorders>
          </w:tcPr>
          <w:p w14:paraId="05ECF143" w14:textId="77777777" w:rsidR="00D377FE" w:rsidRPr="00A71203" w:rsidRDefault="00D377FE" w:rsidP="00D377FE">
            <w:pPr>
              <w:tabs>
                <w:tab w:val="left" w:pos="709"/>
              </w:tabs>
              <w:rPr>
                <w:rFonts w:ascii="Times New Roman" w:hAnsi="Times New Roman"/>
                <w:color w:val="000000"/>
                <w:sz w:val="16"/>
                <w:szCs w:val="16"/>
                <w:lang w:val="ro-RO"/>
              </w:rPr>
            </w:pPr>
          </w:p>
        </w:tc>
        <w:tc>
          <w:tcPr>
            <w:tcW w:w="1129" w:type="dxa"/>
            <w:tcBorders>
              <w:top w:val="nil"/>
              <w:left w:val="single" w:sz="4" w:space="0" w:color="auto"/>
              <w:bottom w:val="single" w:sz="4" w:space="0" w:color="auto"/>
              <w:right w:val="single" w:sz="4" w:space="0" w:color="auto"/>
            </w:tcBorders>
            <w:shd w:val="clear" w:color="auto" w:fill="auto"/>
            <w:vAlign w:val="bottom"/>
          </w:tcPr>
          <w:p w14:paraId="6DF04E8F" w14:textId="77777777" w:rsidR="00D377FE" w:rsidRPr="00A71203" w:rsidRDefault="00D377FE" w:rsidP="00D377FE">
            <w:pPr>
              <w:tabs>
                <w:tab w:val="left" w:pos="709"/>
              </w:tabs>
              <w:rPr>
                <w:rFonts w:ascii="Times New Roman" w:hAnsi="Times New Roman"/>
                <w:color w:val="000000"/>
                <w:sz w:val="16"/>
                <w:szCs w:val="16"/>
                <w:lang w:val="ro-RO"/>
              </w:rPr>
            </w:pPr>
            <w:r w:rsidRPr="00A71203">
              <w:rPr>
                <w:rFonts w:ascii="Times New Roman" w:hAnsi="Times New Roman"/>
                <w:color w:val="000000"/>
                <w:sz w:val="16"/>
                <w:szCs w:val="16"/>
                <w:lang w:val="ro-RO"/>
              </w:rPr>
              <w:t> </w:t>
            </w:r>
          </w:p>
        </w:tc>
        <w:tc>
          <w:tcPr>
            <w:tcW w:w="1129" w:type="dxa"/>
            <w:tcBorders>
              <w:top w:val="nil"/>
              <w:left w:val="nil"/>
              <w:bottom w:val="single" w:sz="4" w:space="0" w:color="auto"/>
              <w:right w:val="single" w:sz="4" w:space="0" w:color="auto"/>
            </w:tcBorders>
          </w:tcPr>
          <w:p w14:paraId="3702BF22" w14:textId="77777777" w:rsidR="00D377FE" w:rsidRPr="00A71203" w:rsidRDefault="00D377FE" w:rsidP="00D377FE">
            <w:pPr>
              <w:tabs>
                <w:tab w:val="left" w:pos="709"/>
              </w:tabs>
              <w:rPr>
                <w:rFonts w:ascii="Times New Roman" w:hAnsi="Times New Roman"/>
                <w:color w:val="000000"/>
                <w:sz w:val="16"/>
                <w:szCs w:val="16"/>
                <w:lang w:val="ro-RO"/>
              </w:rPr>
            </w:pPr>
          </w:p>
        </w:tc>
        <w:tc>
          <w:tcPr>
            <w:tcW w:w="1412" w:type="dxa"/>
            <w:tcBorders>
              <w:top w:val="nil"/>
              <w:left w:val="single" w:sz="4" w:space="0" w:color="auto"/>
              <w:bottom w:val="single" w:sz="4" w:space="0" w:color="auto"/>
              <w:right w:val="single" w:sz="4" w:space="0" w:color="auto"/>
            </w:tcBorders>
          </w:tcPr>
          <w:p w14:paraId="7F6B4680" w14:textId="77777777" w:rsidR="00D377FE" w:rsidRPr="00A71203" w:rsidRDefault="00D377FE" w:rsidP="00D377FE">
            <w:pPr>
              <w:tabs>
                <w:tab w:val="left" w:pos="709"/>
              </w:tabs>
              <w:rPr>
                <w:rFonts w:ascii="Times New Roman" w:hAnsi="Times New Roman"/>
                <w:color w:val="000000"/>
                <w:sz w:val="16"/>
                <w:szCs w:val="16"/>
                <w:lang w:val="ro-RO"/>
              </w:rPr>
            </w:pPr>
          </w:p>
        </w:tc>
        <w:tc>
          <w:tcPr>
            <w:tcW w:w="1274" w:type="dxa"/>
            <w:tcBorders>
              <w:top w:val="nil"/>
              <w:left w:val="single" w:sz="4" w:space="0" w:color="auto"/>
              <w:bottom w:val="single" w:sz="4" w:space="0" w:color="auto"/>
              <w:right w:val="single" w:sz="4" w:space="0" w:color="auto"/>
            </w:tcBorders>
          </w:tcPr>
          <w:p w14:paraId="517CA3D2" w14:textId="77777777" w:rsidR="00D377FE" w:rsidRPr="00A71203" w:rsidRDefault="00D377FE" w:rsidP="00D377FE">
            <w:pPr>
              <w:tabs>
                <w:tab w:val="left" w:pos="709"/>
              </w:tabs>
              <w:rPr>
                <w:rFonts w:ascii="Times New Roman" w:hAnsi="Times New Roman"/>
                <w:color w:val="000000"/>
                <w:sz w:val="16"/>
                <w:szCs w:val="16"/>
                <w:lang w:val="ro-RO"/>
              </w:rPr>
            </w:pPr>
          </w:p>
        </w:tc>
        <w:tc>
          <w:tcPr>
            <w:tcW w:w="1689" w:type="dxa"/>
            <w:tcBorders>
              <w:top w:val="nil"/>
              <w:left w:val="single" w:sz="4" w:space="0" w:color="auto"/>
              <w:bottom w:val="single" w:sz="4" w:space="0" w:color="auto"/>
              <w:right w:val="single" w:sz="4" w:space="0" w:color="auto"/>
            </w:tcBorders>
          </w:tcPr>
          <w:p w14:paraId="35A58AED" w14:textId="77777777" w:rsidR="00D377FE" w:rsidRPr="00A71203" w:rsidRDefault="00D377FE" w:rsidP="00D377FE">
            <w:pPr>
              <w:tabs>
                <w:tab w:val="left" w:pos="709"/>
              </w:tabs>
              <w:rPr>
                <w:rFonts w:ascii="Times New Roman" w:hAnsi="Times New Roman"/>
                <w:color w:val="000000"/>
                <w:sz w:val="16"/>
                <w:szCs w:val="16"/>
                <w:lang w:val="ro-RO"/>
              </w:rPr>
            </w:pPr>
          </w:p>
        </w:tc>
      </w:tr>
      <w:tr w:rsidR="00D377FE" w:rsidRPr="00426CA7" w14:paraId="2CEF9D5A" w14:textId="77777777" w:rsidTr="00DD5962">
        <w:trPr>
          <w:trHeight w:val="300"/>
        </w:trPr>
        <w:tc>
          <w:tcPr>
            <w:tcW w:w="599" w:type="dxa"/>
            <w:tcBorders>
              <w:top w:val="nil"/>
              <w:left w:val="single" w:sz="4" w:space="0" w:color="auto"/>
              <w:bottom w:val="single" w:sz="4" w:space="0" w:color="auto"/>
              <w:right w:val="single" w:sz="4" w:space="0" w:color="auto"/>
            </w:tcBorders>
            <w:shd w:val="clear" w:color="auto" w:fill="auto"/>
          </w:tcPr>
          <w:p w14:paraId="76438228" w14:textId="77777777" w:rsidR="00D377FE" w:rsidRPr="00A71203" w:rsidRDefault="00D377FE" w:rsidP="00D377FE">
            <w:pPr>
              <w:tabs>
                <w:tab w:val="left" w:pos="709"/>
              </w:tabs>
              <w:jc w:val="center"/>
              <w:rPr>
                <w:rFonts w:ascii="Times New Roman" w:hAnsi="Times New Roman"/>
                <w:color w:val="000000"/>
                <w:sz w:val="16"/>
                <w:szCs w:val="16"/>
                <w:lang w:val="ro-RO"/>
              </w:rPr>
            </w:pPr>
            <w:r w:rsidRPr="00A71203">
              <w:rPr>
                <w:rFonts w:ascii="Times New Roman" w:hAnsi="Times New Roman"/>
                <w:color w:val="000000"/>
                <w:sz w:val="16"/>
                <w:szCs w:val="16"/>
                <w:lang w:val="ro-RO"/>
              </w:rPr>
              <w:t> </w:t>
            </w:r>
          </w:p>
        </w:tc>
        <w:tc>
          <w:tcPr>
            <w:tcW w:w="2221" w:type="dxa"/>
            <w:tcBorders>
              <w:top w:val="nil"/>
              <w:left w:val="nil"/>
              <w:bottom w:val="single" w:sz="4" w:space="0" w:color="auto"/>
              <w:right w:val="single" w:sz="4" w:space="0" w:color="auto"/>
            </w:tcBorders>
            <w:shd w:val="clear" w:color="auto" w:fill="auto"/>
          </w:tcPr>
          <w:p w14:paraId="16E5361D" w14:textId="77777777" w:rsidR="00D377FE" w:rsidRPr="00A71203" w:rsidRDefault="00D377FE" w:rsidP="00D377FE">
            <w:pPr>
              <w:tabs>
                <w:tab w:val="left" w:pos="709"/>
              </w:tabs>
              <w:rPr>
                <w:rFonts w:ascii="Times New Roman" w:hAnsi="Times New Roman"/>
                <w:color w:val="000000"/>
                <w:sz w:val="16"/>
                <w:szCs w:val="16"/>
                <w:lang w:val="ro-RO"/>
              </w:rPr>
            </w:pPr>
            <w:r w:rsidRPr="00A71203">
              <w:rPr>
                <w:rFonts w:ascii="Times New Roman" w:hAnsi="Times New Roman"/>
                <w:color w:val="000000"/>
                <w:sz w:val="16"/>
                <w:szCs w:val="16"/>
                <w:lang w:val="ro-RO"/>
              </w:rPr>
              <w:t> </w:t>
            </w:r>
            <w:r>
              <w:rPr>
                <w:rFonts w:ascii="Times New Roman" w:hAnsi="Times New Roman"/>
                <w:color w:val="000000"/>
                <w:sz w:val="16"/>
                <w:szCs w:val="16"/>
                <w:lang w:val="ro-RO"/>
              </w:rPr>
              <w:t>Cheltuieli imprevizibile (ex. telefonie, transport, comision bancar ș.a.)</w:t>
            </w:r>
          </w:p>
        </w:tc>
        <w:tc>
          <w:tcPr>
            <w:tcW w:w="1038" w:type="dxa"/>
            <w:tcBorders>
              <w:top w:val="nil"/>
              <w:left w:val="nil"/>
              <w:bottom w:val="single" w:sz="4" w:space="0" w:color="auto"/>
              <w:right w:val="single" w:sz="4" w:space="0" w:color="auto"/>
            </w:tcBorders>
          </w:tcPr>
          <w:p w14:paraId="7259BA7E" w14:textId="77777777" w:rsidR="00D377FE" w:rsidRPr="00A71203" w:rsidRDefault="00D377FE" w:rsidP="00D377FE">
            <w:pPr>
              <w:tabs>
                <w:tab w:val="left" w:pos="709"/>
              </w:tabs>
              <w:rPr>
                <w:rFonts w:ascii="Times New Roman" w:hAnsi="Times New Roman"/>
                <w:color w:val="000000"/>
                <w:sz w:val="16"/>
                <w:szCs w:val="16"/>
                <w:lang w:val="ro-RO"/>
              </w:rPr>
            </w:pPr>
          </w:p>
        </w:tc>
        <w:tc>
          <w:tcPr>
            <w:tcW w:w="1129" w:type="dxa"/>
            <w:tcBorders>
              <w:top w:val="nil"/>
              <w:left w:val="single" w:sz="4" w:space="0" w:color="auto"/>
              <w:bottom w:val="single" w:sz="4" w:space="0" w:color="auto"/>
              <w:right w:val="single" w:sz="4" w:space="0" w:color="auto"/>
            </w:tcBorders>
            <w:shd w:val="clear" w:color="auto" w:fill="auto"/>
            <w:vAlign w:val="bottom"/>
          </w:tcPr>
          <w:p w14:paraId="77546A4F" w14:textId="77777777" w:rsidR="00D377FE" w:rsidRPr="00A71203" w:rsidRDefault="00D377FE" w:rsidP="00D377FE">
            <w:pPr>
              <w:tabs>
                <w:tab w:val="left" w:pos="709"/>
              </w:tabs>
              <w:rPr>
                <w:rFonts w:ascii="Times New Roman" w:hAnsi="Times New Roman"/>
                <w:color w:val="000000"/>
                <w:sz w:val="16"/>
                <w:szCs w:val="16"/>
                <w:lang w:val="ro-RO"/>
              </w:rPr>
            </w:pPr>
            <w:r w:rsidRPr="00A71203">
              <w:rPr>
                <w:rFonts w:ascii="Times New Roman" w:hAnsi="Times New Roman"/>
                <w:color w:val="000000"/>
                <w:sz w:val="16"/>
                <w:szCs w:val="16"/>
                <w:lang w:val="ro-RO"/>
              </w:rPr>
              <w:t> </w:t>
            </w:r>
          </w:p>
        </w:tc>
        <w:tc>
          <w:tcPr>
            <w:tcW w:w="1129" w:type="dxa"/>
            <w:tcBorders>
              <w:top w:val="nil"/>
              <w:left w:val="nil"/>
              <w:bottom w:val="single" w:sz="4" w:space="0" w:color="auto"/>
              <w:right w:val="single" w:sz="4" w:space="0" w:color="auto"/>
            </w:tcBorders>
          </w:tcPr>
          <w:p w14:paraId="7C7F4052" w14:textId="77777777" w:rsidR="00D377FE" w:rsidRPr="00A71203" w:rsidRDefault="00D377FE" w:rsidP="00D377FE">
            <w:pPr>
              <w:tabs>
                <w:tab w:val="left" w:pos="709"/>
              </w:tabs>
              <w:rPr>
                <w:rFonts w:ascii="Times New Roman" w:hAnsi="Times New Roman"/>
                <w:color w:val="000000"/>
                <w:sz w:val="16"/>
                <w:szCs w:val="16"/>
                <w:lang w:val="ro-RO"/>
              </w:rPr>
            </w:pPr>
          </w:p>
        </w:tc>
        <w:tc>
          <w:tcPr>
            <w:tcW w:w="1412" w:type="dxa"/>
            <w:tcBorders>
              <w:top w:val="nil"/>
              <w:left w:val="single" w:sz="4" w:space="0" w:color="auto"/>
              <w:bottom w:val="single" w:sz="4" w:space="0" w:color="auto"/>
              <w:right w:val="single" w:sz="4" w:space="0" w:color="auto"/>
            </w:tcBorders>
          </w:tcPr>
          <w:p w14:paraId="38D39216" w14:textId="77777777" w:rsidR="00D377FE" w:rsidRPr="00A71203" w:rsidRDefault="00D377FE" w:rsidP="00D377FE">
            <w:pPr>
              <w:tabs>
                <w:tab w:val="left" w:pos="709"/>
              </w:tabs>
              <w:rPr>
                <w:rFonts w:ascii="Times New Roman" w:hAnsi="Times New Roman"/>
                <w:color w:val="000000"/>
                <w:sz w:val="16"/>
                <w:szCs w:val="16"/>
                <w:lang w:val="ro-RO"/>
              </w:rPr>
            </w:pPr>
          </w:p>
        </w:tc>
        <w:tc>
          <w:tcPr>
            <w:tcW w:w="1274" w:type="dxa"/>
            <w:tcBorders>
              <w:top w:val="nil"/>
              <w:left w:val="single" w:sz="4" w:space="0" w:color="auto"/>
              <w:bottom w:val="single" w:sz="4" w:space="0" w:color="auto"/>
              <w:right w:val="single" w:sz="4" w:space="0" w:color="auto"/>
            </w:tcBorders>
          </w:tcPr>
          <w:p w14:paraId="2798190E" w14:textId="77777777" w:rsidR="00D377FE" w:rsidRPr="00A71203" w:rsidRDefault="00D377FE" w:rsidP="00D377FE">
            <w:pPr>
              <w:tabs>
                <w:tab w:val="left" w:pos="709"/>
              </w:tabs>
              <w:rPr>
                <w:rFonts w:ascii="Times New Roman" w:hAnsi="Times New Roman"/>
                <w:color w:val="000000"/>
                <w:sz w:val="16"/>
                <w:szCs w:val="16"/>
                <w:lang w:val="ro-RO"/>
              </w:rPr>
            </w:pPr>
          </w:p>
        </w:tc>
        <w:tc>
          <w:tcPr>
            <w:tcW w:w="1689" w:type="dxa"/>
            <w:tcBorders>
              <w:top w:val="nil"/>
              <w:left w:val="single" w:sz="4" w:space="0" w:color="auto"/>
              <w:bottom w:val="single" w:sz="4" w:space="0" w:color="auto"/>
              <w:right w:val="single" w:sz="4" w:space="0" w:color="auto"/>
            </w:tcBorders>
          </w:tcPr>
          <w:p w14:paraId="1105F75E" w14:textId="77777777" w:rsidR="00D377FE" w:rsidRPr="00A71203" w:rsidRDefault="00D377FE" w:rsidP="00D377FE">
            <w:pPr>
              <w:tabs>
                <w:tab w:val="left" w:pos="709"/>
              </w:tabs>
              <w:rPr>
                <w:rFonts w:ascii="Times New Roman" w:hAnsi="Times New Roman"/>
                <w:color w:val="000000"/>
                <w:sz w:val="16"/>
                <w:szCs w:val="16"/>
                <w:lang w:val="ro-RO"/>
              </w:rPr>
            </w:pPr>
          </w:p>
        </w:tc>
      </w:tr>
      <w:tr w:rsidR="00D377FE" w:rsidRPr="00B81E46" w14:paraId="66B735B6" w14:textId="77777777" w:rsidTr="00DD5962">
        <w:trPr>
          <w:trHeight w:val="300"/>
        </w:trPr>
        <w:tc>
          <w:tcPr>
            <w:tcW w:w="599" w:type="dxa"/>
            <w:tcBorders>
              <w:top w:val="nil"/>
              <w:left w:val="single" w:sz="4" w:space="0" w:color="auto"/>
              <w:bottom w:val="single" w:sz="4" w:space="0" w:color="auto"/>
              <w:right w:val="single" w:sz="4" w:space="0" w:color="auto"/>
            </w:tcBorders>
            <w:shd w:val="clear" w:color="auto" w:fill="auto"/>
          </w:tcPr>
          <w:p w14:paraId="7F74551E" w14:textId="77777777" w:rsidR="00D377FE" w:rsidRPr="00A71203" w:rsidRDefault="00D377FE" w:rsidP="00D377FE">
            <w:pPr>
              <w:tabs>
                <w:tab w:val="left" w:pos="709"/>
              </w:tabs>
              <w:jc w:val="center"/>
              <w:rPr>
                <w:rFonts w:ascii="Times New Roman" w:hAnsi="Times New Roman"/>
                <w:color w:val="000000"/>
                <w:sz w:val="16"/>
                <w:szCs w:val="16"/>
                <w:lang w:val="ro-RO"/>
              </w:rPr>
            </w:pPr>
          </w:p>
        </w:tc>
        <w:tc>
          <w:tcPr>
            <w:tcW w:w="9892" w:type="dxa"/>
            <w:gridSpan w:val="7"/>
            <w:tcBorders>
              <w:top w:val="nil"/>
              <w:left w:val="nil"/>
              <w:bottom w:val="single" w:sz="4" w:space="0" w:color="auto"/>
              <w:right w:val="single" w:sz="4" w:space="0" w:color="auto"/>
            </w:tcBorders>
            <w:shd w:val="clear" w:color="auto" w:fill="auto"/>
          </w:tcPr>
          <w:p w14:paraId="2CF24E6B" w14:textId="77777777" w:rsidR="00D377FE" w:rsidRPr="00A71203" w:rsidRDefault="00D377FE" w:rsidP="00D377FE">
            <w:pPr>
              <w:tabs>
                <w:tab w:val="left" w:pos="709"/>
              </w:tabs>
              <w:rPr>
                <w:rFonts w:ascii="Times New Roman" w:hAnsi="Times New Roman"/>
                <w:color w:val="000000"/>
                <w:sz w:val="16"/>
                <w:szCs w:val="16"/>
                <w:lang w:val="ro-RO"/>
              </w:rPr>
            </w:pPr>
            <w:r>
              <w:rPr>
                <w:rFonts w:ascii="Times New Roman" w:hAnsi="Times New Roman"/>
                <w:color w:val="000000"/>
                <w:sz w:val="16"/>
                <w:szCs w:val="16"/>
                <w:lang w:val="ro-RO"/>
              </w:rPr>
              <w:t>ALTE SURSE DE FINANȚARE A PROIECTULUI (DACĂ EXISTĂ)</w:t>
            </w:r>
          </w:p>
        </w:tc>
      </w:tr>
      <w:tr w:rsidR="00D377FE" w:rsidRPr="00B81E46" w14:paraId="71818C6A" w14:textId="77777777" w:rsidTr="00DD5962">
        <w:trPr>
          <w:trHeight w:val="300"/>
        </w:trPr>
        <w:tc>
          <w:tcPr>
            <w:tcW w:w="599" w:type="dxa"/>
            <w:tcBorders>
              <w:top w:val="nil"/>
              <w:left w:val="single" w:sz="4" w:space="0" w:color="auto"/>
              <w:bottom w:val="single" w:sz="4" w:space="0" w:color="auto"/>
              <w:right w:val="single" w:sz="4" w:space="0" w:color="auto"/>
            </w:tcBorders>
            <w:shd w:val="clear" w:color="auto" w:fill="auto"/>
          </w:tcPr>
          <w:p w14:paraId="1D9474F7" w14:textId="77777777" w:rsidR="00D377FE" w:rsidRPr="00430C05" w:rsidRDefault="00D377FE" w:rsidP="00D377FE">
            <w:pPr>
              <w:tabs>
                <w:tab w:val="left" w:pos="709"/>
              </w:tabs>
              <w:jc w:val="center"/>
              <w:rPr>
                <w:rFonts w:ascii="Times New Roman" w:hAnsi="Times New Roman"/>
                <w:color w:val="000000"/>
                <w:sz w:val="16"/>
                <w:szCs w:val="16"/>
                <w:lang w:val="es-ES"/>
              </w:rPr>
            </w:pPr>
          </w:p>
        </w:tc>
        <w:tc>
          <w:tcPr>
            <w:tcW w:w="2221" w:type="dxa"/>
            <w:tcBorders>
              <w:top w:val="nil"/>
              <w:left w:val="nil"/>
              <w:bottom w:val="single" w:sz="4" w:space="0" w:color="auto"/>
              <w:right w:val="single" w:sz="4" w:space="0" w:color="auto"/>
            </w:tcBorders>
            <w:shd w:val="clear" w:color="auto" w:fill="auto"/>
          </w:tcPr>
          <w:p w14:paraId="6357E625" w14:textId="77777777" w:rsidR="00D377FE" w:rsidRDefault="00D377FE" w:rsidP="00D377FE">
            <w:pPr>
              <w:tabs>
                <w:tab w:val="left" w:pos="709"/>
              </w:tabs>
              <w:rPr>
                <w:rFonts w:ascii="Times New Roman" w:hAnsi="Times New Roman"/>
                <w:color w:val="000000"/>
                <w:sz w:val="16"/>
                <w:szCs w:val="16"/>
                <w:lang w:val="ro-RO"/>
              </w:rPr>
            </w:pPr>
          </w:p>
        </w:tc>
        <w:tc>
          <w:tcPr>
            <w:tcW w:w="1038" w:type="dxa"/>
            <w:tcBorders>
              <w:top w:val="nil"/>
              <w:left w:val="nil"/>
              <w:bottom w:val="single" w:sz="4" w:space="0" w:color="auto"/>
              <w:right w:val="single" w:sz="4" w:space="0" w:color="auto"/>
            </w:tcBorders>
          </w:tcPr>
          <w:p w14:paraId="3E24FF0B" w14:textId="77777777" w:rsidR="00D377FE" w:rsidRPr="00A71203" w:rsidRDefault="00D377FE" w:rsidP="00D377FE">
            <w:pPr>
              <w:tabs>
                <w:tab w:val="left" w:pos="709"/>
              </w:tabs>
              <w:rPr>
                <w:rFonts w:ascii="Times New Roman" w:hAnsi="Times New Roman"/>
                <w:color w:val="000000"/>
                <w:sz w:val="16"/>
                <w:szCs w:val="16"/>
                <w:lang w:val="ro-RO"/>
              </w:rPr>
            </w:pPr>
          </w:p>
        </w:tc>
        <w:tc>
          <w:tcPr>
            <w:tcW w:w="1129" w:type="dxa"/>
            <w:tcBorders>
              <w:top w:val="nil"/>
              <w:left w:val="single" w:sz="4" w:space="0" w:color="auto"/>
              <w:bottom w:val="single" w:sz="4" w:space="0" w:color="auto"/>
              <w:right w:val="single" w:sz="4" w:space="0" w:color="auto"/>
            </w:tcBorders>
            <w:shd w:val="clear" w:color="auto" w:fill="auto"/>
            <w:vAlign w:val="bottom"/>
          </w:tcPr>
          <w:p w14:paraId="2C592E87" w14:textId="77777777" w:rsidR="00D377FE" w:rsidRPr="00A71203" w:rsidRDefault="00D377FE" w:rsidP="00D377FE">
            <w:pPr>
              <w:tabs>
                <w:tab w:val="left" w:pos="709"/>
              </w:tabs>
              <w:rPr>
                <w:rFonts w:ascii="Times New Roman" w:hAnsi="Times New Roman"/>
                <w:color w:val="000000"/>
                <w:sz w:val="16"/>
                <w:szCs w:val="16"/>
                <w:lang w:val="ro-RO"/>
              </w:rPr>
            </w:pPr>
          </w:p>
        </w:tc>
        <w:tc>
          <w:tcPr>
            <w:tcW w:w="1129" w:type="dxa"/>
            <w:tcBorders>
              <w:top w:val="nil"/>
              <w:left w:val="nil"/>
              <w:bottom w:val="single" w:sz="4" w:space="0" w:color="auto"/>
              <w:right w:val="single" w:sz="4" w:space="0" w:color="auto"/>
            </w:tcBorders>
          </w:tcPr>
          <w:p w14:paraId="745AA93C" w14:textId="77777777" w:rsidR="00D377FE" w:rsidRPr="00A71203" w:rsidRDefault="00D377FE" w:rsidP="00D377FE">
            <w:pPr>
              <w:tabs>
                <w:tab w:val="left" w:pos="709"/>
              </w:tabs>
              <w:rPr>
                <w:rFonts w:ascii="Times New Roman" w:hAnsi="Times New Roman"/>
                <w:color w:val="000000"/>
                <w:sz w:val="16"/>
                <w:szCs w:val="16"/>
                <w:lang w:val="ro-RO"/>
              </w:rPr>
            </w:pPr>
          </w:p>
        </w:tc>
        <w:tc>
          <w:tcPr>
            <w:tcW w:w="1412" w:type="dxa"/>
            <w:tcBorders>
              <w:top w:val="nil"/>
              <w:left w:val="single" w:sz="4" w:space="0" w:color="auto"/>
              <w:bottom w:val="single" w:sz="4" w:space="0" w:color="auto"/>
              <w:right w:val="single" w:sz="4" w:space="0" w:color="auto"/>
            </w:tcBorders>
          </w:tcPr>
          <w:p w14:paraId="551B6BD7" w14:textId="77777777" w:rsidR="00D377FE" w:rsidRPr="00A71203" w:rsidRDefault="00D377FE" w:rsidP="00D377FE">
            <w:pPr>
              <w:tabs>
                <w:tab w:val="left" w:pos="709"/>
              </w:tabs>
              <w:rPr>
                <w:rFonts w:ascii="Times New Roman" w:hAnsi="Times New Roman"/>
                <w:color w:val="000000"/>
                <w:sz w:val="16"/>
                <w:szCs w:val="16"/>
                <w:lang w:val="ro-RO"/>
              </w:rPr>
            </w:pPr>
          </w:p>
        </w:tc>
        <w:tc>
          <w:tcPr>
            <w:tcW w:w="1274" w:type="dxa"/>
            <w:tcBorders>
              <w:top w:val="nil"/>
              <w:left w:val="single" w:sz="4" w:space="0" w:color="auto"/>
              <w:bottom w:val="single" w:sz="4" w:space="0" w:color="auto"/>
              <w:right w:val="single" w:sz="4" w:space="0" w:color="auto"/>
            </w:tcBorders>
          </w:tcPr>
          <w:p w14:paraId="1804F97D" w14:textId="77777777" w:rsidR="00D377FE" w:rsidRPr="00A71203" w:rsidRDefault="00D377FE" w:rsidP="00D377FE">
            <w:pPr>
              <w:tabs>
                <w:tab w:val="left" w:pos="709"/>
              </w:tabs>
              <w:rPr>
                <w:rFonts w:ascii="Times New Roman" w:hAnsi="Times New Roman"/>
                <w:color w:val="000000"/>
                <w:sz w:val="16"/>
                <w:szCs w:val="16"/>
                <w:lang w:val="ro-RO"/>
              </w:rPr>
            </w:pPr>
          </w:p>
        </w:tc>
        <w:tc>
          <w:tcPr>
            <w:tcW w:w="1689" w:type="dxa"/>
            <w:tcBorders>
              <w:top w:val="nil"/>
              <w:left w:val="single" w:sz="4" w:space="0" w:color="auto"/>
              <w:bottom w:val="single" w:sz="4" w:space="0" w:color="auto"/>
              <w:right w:val="single" w:sz="4" w:space="0" w:color="auto"/>
            </w:tcBorders>
          </w:tcPr>
          <w:p w14:paraId="11E3F6D9" w14:textId="77777777" w:rsidR="00D377FE" w:rsidRPr="00A71203" w:rsidRDefault="00D377FE" w:rsidP="00D377FE">
            <w:pPr>
              <w:tabs>
                <w:tab w:val="left" w:pos="709"/>
              </w:tabs>
              <w:rPr>
                <w:rFonts w:ascii="Times New Roman" w:hAnsi="Times New Roman"/>
                <w:color w:val="000000"/>
                <w:sz w:val="16"/>
                <w:szCs w:val="16"/>
                <w:lang w:val="ro-RO"/>
              </w:rPr>
            </w:pPr>
          </w:p>
        </w:tc>
      </w:tr>
      <w:tr w:rsidR="00D377FE" w:rsidRPr="00A65D34" w14:paraId="742E4A7B" w14:textId="77777777" w:rsidTr="00DD5962">
        <w:trPr>
          <w:trHeight w:val="375"/>
        </w:trPr>
        <w:tc>
          <w:tcPr>
            <w:tcW w:w="10491" w:type="dxa"/>
            <w:gridSpan w:val="8"/>
            <w:tcBorders>
              <w:top w:val="single" w:sz="4" w:space="0" w:color="auto"/>
              <w:left w:val="single" w:sz="4" w:space="0" w:color="auto"/>
              <w:bottom w:val="single" w:sz="4" w:space="0" w:color="auto"/>
              <w:right w:val="single" w:sz="4" w:space="0" w:color="auto"/>
            </w:tcBorders>
            <w:shd w:val="clear" w:color="000000" w:fill="808080"/>
            <w:vAlign w:val="bottom"/>
          </w:tcPr>
          <w:p w14:paraId="11F4B772" w14:textId="77777777" w:rsidR="00D377FE" w:rsidRPr="00A71203" w:rsidRDefault="00D377FE" w:rsidP="00D377FE">
            <w:pPr>
              <w:tabs>
                <w:tab w:val="left" w:pos="709"/>
              </w:tabs>
              <w:rPr>
                <w:rFonts w:ascii="Times New Roman" w:hAnsi="Times New Roman"/>
                <w:color w:val="000000"/>
                <w:sz w:val="16"/>
                <w:szCs w:val="16"/>
                <w:lang w:val="ro-RO"/>
              </w:rPr>
            </w:pPr>
            <w:r w:rsidRPr="00A71203">
              <w:rPr>
                <w:rFonts w:ascii="Times New Roman" w:hAnsi="Times New Roman"/>
                <w:b/>
                <w:bCs/>
                <w:color w:val="000000"/>
                <w:sz w:val="16"/>
                <w:szCs w:val="16"/>
                <w:lang w:val="ro-RO"/>
              </w:rPr>
              <w:t>TOTAL:</w:t>
            </w:r>
          </w:p>
        </w:tc>
      </w:tr>
    </w:tbl>
    <w:p w14:paraId="2EEC481F" w14:textId="77777777" w:rsidR="00D377FE" w:rsidRDefault="00D377FE" w:rsidP="00D377FE">
      <w:pPr>
        <w:tabs>
          <w:tab w:val="left" w:pos="1415"/>
        </w:tabs>
        <w:rPr>
          <w:rFonts w:ascii="Times New Roman" w:hAnsi="Times New Roman"/>
          <w:sz w:val="16"/>
          <w:szCs w:val="16"/>
          <w:lang w:val="ro-RO"/>
        </w:rPr>
      </w:pPr>
    </w:p>
    <w:p w14:paraId="71DE2BF3" w14:textId="77777777" w:rsidR="00155B87" w:rsidRPr="00DD5962" w:rsidRDefault="00155B87" w:rsidP="00155B87">
      <w:pPr>
        <w:spacing w:afterLines="20" w:after="48" w:line="240" w:lineRule="auto"/>
        <w:jc w:val="both"/>
        <w:rPr>
          <w:rFonts w:ascii="Times New Roman" w:hAnsi="Times New Roman"/>
          <w:color w:val="000000"/>
          <w:sz w:val="20"/>
          <w:szCs w:val="20"/>
          <w:lang w:val="fr-FR" w:eastAsia="ru-RU"/>
        </w:rPr>
      </w:pPr>
    </w:p>
    <w:p w14:paraId="7348EE5A" w14:textId="77777777" w:rsidR="00155B87" w:rsidRPr="00A71203" w:rsidRDefault="00155B87" w:rsidP="00155B87">
      <w:pPr>
        <w:tabs>
          <w:tab w:val="left" w:pos="1305"/>
        </w:tabs>
        <w:rPr>
          <w:rFonts w:ascii="Times New Roman" w:hAnsi="Times New Roman"/>
          <w:sz w:val="28"/>
          <w:szCs w:val="28"/>
          <w:lang w:val="ro-RO"/>
        </w:rPr>
        <w:sectPr w:rsidR="00155B87" w:rsidRPr="00A71203" w:rsidSect="00155B87">
          <w:footerReference w:type="default" r:id="rId76"/>
          <w:pgSz w:w="12240" w:h="15840"/>
          <w:pgMar w:top="630" w:right="810" w:bottom="540" w:left="810" w:header="720" w:footer="278" w:gutter="0"/>
          <w:cols w:space="720"/>
          <w:noEndnote/>
          <w:rtlGutter/>
          <w:docGrid w:linePitch="299"/>
        </w:sectPr>
      </w:pPr>
    </w:p>
    <w:p w14:paraId="548BC801" w14:textId="39DF6209" w:rsidR="00155B87" w:rsidRPr="00DD5962" w:rsidRDefault="00155B87" w:rsidP="00155B87">
      <w:pPr>
        <w:tabs>
          <w:tab w:val="center" w:pos="4680"/>
        </w:tabs>
        <w:suppressAutoHyphens/>
        <w:spacing w:after="20"/>
        <w:ind w:right="-15"/>
        <w:rPr>
          <w:rFonts w:ascii="Times New Roman" w:hAnsi="Times New Roman"/>
          <w:b/>
          <w:lang w:val="es-ES"/>
        </w:rPr>
      </w:pPr>
      <w:r w:rsidRPr="00DD5962">
        <w:rPr>
          <w:rFonts w:ascii="Times New Roman" w:hAnsi="Times New Roman"/>
          <w:b/>
          <w:sz w:val="24"/>
          <w:szCs w:val="24"/>
          <w:lang w:val="es-ES"/>
        </w:rPr>
        <w:lastRenderedPageBreak/>
        <w:t xml:space="preserve">                                                                                                                                                               </w:t>
      </w:r>
      <w:r w:rsidR="0002519A">
        <w:rPr>
          <w:rFonts w:ascii="Times New Roman" w:hAnsi="Times New Roman"/>
          <w:b/>
          <w:sz w:val="24"/>
          <w:szCs w:val="24"/>
          <w:lang w:val="es-ES"/>
        </w:rPr>
        <w:t xml:space="preserve">              </w:t>
      </w:r>
      <w:r w:rsidRPr="00DD5962">
        <w:rPr>
          <w:rFonts w:ascii="Times New Roman" w:hAnsi="Times New Roman"/>
          <w:b/>
          <w:sz w:val="24"/>
          <w:szCs w:val="24"/>
          <w:lang w:val="es-ES"/>
        </w:rPr>
        <w:t xml:space="preserve">    </w:t>
      </w:r>
      <w:r w:rsidRPr="00DD5962">
        <w:rPr>
          <w:rFonts w:ascii="Times New Roman" w:hAnsi="Times New Roman"/>
          <w:b/>
          <w:lang w:val="es-ES"/>
        </w:rPr>
        <w:t xml:space="preserve">Anexa B </w:t>
      </w:r>
      <w:r w:rsidRPr="00A71203">
        <w:rPr>
          <w:rFonts w:ascii="Times New Roman" w:hAnsi="Times New Roman"/>
          <w:b/>
          <w:lang w:val="ro-RO"/>
        </w:rPr>
        <w:t xml:space="preserve">la contractul </w:t>
      </w:r>
      <w:proofErr w:type="gramStart"/>
      <w:r w:rsidRPr="00A71203">
        <w:rPr>
          <w:rFonts w:ascii="Times New Roman" w:hAnsi="Times New Roman"/>
          <w:b/>
          <w:lang w:val="ro-RO"/>
        </w:rPr>
        <w:t>nr._</w:t>
      </w:r>
      <w:proofErr w:type="gramEnd"/>
      <w:r w:rsidRPr="00A71203">
        <w:rPr>
          <w:rFonts w:ascii="Times New Roman" w:hAnsi="Times New Roman"/>
          <w:b/>
          <w:lang w:val="ro-RO"/>
        </w:rPr>
        <w:t>__ din __</w:t>
      </w:r>
    </w:p>
    <w:p w14:paraId="1184A356" w14:textId="77777777" w:rsidR="00155B87" w:rsidRPr="00DD5962" w:rsidRDefault="00155B87" w:rsidP="00155B87">
      <w:pPr>
        <w:tabs>
          <w:tab w:val="center" w:pos="4680"/>
        </w:tabs>
        <w:suppressAutoHyphens/>
        <w:spacing w:after="20"/>
        <w:ind w:right="-15"/>
        <w:rPr>
          <w:rFonts w:ascii="Times New Roman" w:hAnsi="Times New Roman"/>
          <w:b/>
          <w:sz w:val="24"/>
          <w:szCs w:val="24"/>
          <w:lang w:val="es-ES"/>
        </w:rPr>
      </w:pPr>
      <w:r w:rsidRPr="00DD5962">
        <w:rPr>
          <w:rFonts w:ascii="Times New Roman" w:hAnsi="Times New Roman"/>
          <w:b/>
          <w:sz w:val="24"/>
          <w:szCs w:val="24"/>
          <w:lang w:val="es-ES"/>
        </w:rPr>
        <w:t xml:space="preserve">                                                               </w:t>
      </w:r>
    </w:p>
    <w:p w14:paraId="287ACCF8" w14:textId="30760C64" w:rsidR="00155B87" w:rsidRPr="00DD5962" w:rsidRDefault="0038674F" w:rsidP="00155B87">
      <w:pPr>
        <w:tabs>
          <w:tab w:val="left" w:pos="1035"/>
          <w:tab w:val="center" w:pos="4680"/>
        </w:tabs>
        <w:suppressAutoHyphens/>
        <w:spacing w:after="20"/>
        <w:ind w:right="-15"/>
        <w:rPr>
          <w:rFonts w:ascii="Times New Roman" w:hAnsi="Times New Roman"/>
          <w:b/>
          <w:sz w:val="20"/>
          <w:szCs w:val="20"/>
          <w:lang w:val="es-ES"/>
        </w:rPr>
      </w:pPr>
      <w:r>
        <w:rPr>
          <w:rFonts w:ascii="Times New Roman" w:hAnsi="Times New Roman"/>
          <w:b/>
          <w:sz w:val="24"/>
          <w:szCs w:val="24"/>
          <w:lang w:val="es-ES"/>
        </w:rPr>
        <w:t xml:space="preserve">            </w:t>
      </w:r>
      <w:r w:rsidR="00155B87" w:rsidRPr="00DD5962">
        <w:rPr>
          <w:rFonts w:ascii="Times New Roman" w:hAnsi="Times New Roman"/>
          <w:b/>
          <w:sz w:val="24"/>
          <w:szCs w:val="24"/>
          <w:lang w:val="es-ES"/>
        </w:rPr>
        <w:tab/>
      </w:r>
      <w:bookmarkStart w:id="6" w:name="_Hlk4750949"/>
      <w:r w:rsidR="00CE0332">
        <w:rPr>
          <w:noProof/>
        </w:rPr>
        <w:drawing>
          <wp:inline distT="0" distB="0" distL="0" distR="0" wp14:anchorId="697ECD16" wp14:editId="72949F4B">
            <wp:extent cx="657225" cy="876300"/>
            <wp:effectExtent l="0" t="0" r="9525" b="0"/>
            <wp:docPr id="46" name="Imagine 4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3"/>
                    <pic:cNvPicPr>
                      <a:picLocks noChangeAspect="1" noChangeArrowheads="1"/>
                    </pic:cNvPicPr>
                  </pic:nvPicPr>
                  <pic:blipFill>
                    <a:blip r:embed="rId65">
                      <a:extLst>
                        <a:ext uri="{28A0092B-C50C-407E-A947-70E740481C1C}">
                          <a14:useLocalDpi xmlns:a14="http://schemas.microsoft.com/office/drawing/2010/main" val="0"/>
                        </a:ext>
                      </a:extLst>
                    </a:blip>
                    <a:srcRect/>
                    <a:stretch>
                      <a:fillRect/>
                    </a:stretch>
                  </pic:blipFill>
                  <pic:spPr bwMode="auto">
                    <a:xfrm>
                      <a:off x="0" y="0"/>
                      <a:ext cx="657225" cy="876300"/>
                    </a:xfrm>
                    <a:prstGeom prst="rect">
                      <a:avLst/>
                    </a:prstGeom>
                    <a:noFill/>
                    <a:ln>
                      <a:noFill/>
                    </a:ln>
                  </pic:spPr>
                </pic:pic>
              </a:graphicData>
            </a:graphic>
          </wp:inline>
        </w:drawing>
      </w:r>
      <w:bookmarkEnd w:id="6"/>
      <w:r w:rsidR="00155B87" w:rsidRPr="00DD5962">
        <w:rPr>
          <w:rFonts w:ascii="Times New Roman" w:hAnsi="Times New Roman"/>
          <w:b/>
          <w:sz w:val="24"/>
          <w:szCs w:val="24"/>
          <w:lang w:val="es-ES"/>
        </w:rPr>
        <w:t xml:space="preserve">             </w:t>
      </w:r>
      <w:r w:rsidR="00CE0332">
        <w:rPr>
          <w:rFonts w:ascii="Times New Roman" w:hAnsi="Times New Roman"/>
          <w:b/>
          <w:sz w:val="24"/>
          <w:szCs w:val="24"/>
          <w:lang w:val="es-ES"/>
        </w:rPr>
        <w:t xml:space="preserve">    </w:t>
      </w:r>
      <w:r w:rsidR="00155B87" w:rsidRPr="00DD5962">
        <w:rPr>
          <w:rFonts w:ascii="Times New Roman" w:hAnsi="Times New Roman"/>
          <w:b/>
          <w:sz w:val="24"/>
          <w:szCs w:val="24"/>
          <w:lang w:val="es-ES"/>
        </w:rPr>
        <w:t xml:space="preserve">  </w:t>
      </w:r>
      <w:r>
        <w:rPr>
          <w:rFonts w:ascii="Times New Roman" w:hAnsi="Times New Roman"/>
          <w:b/>
          <w:sz w:val="24"/>
          <w:szCs w:val="24"/>
          <w:lang w:val="es-ES"/>
        </w:rPr>
        <w:t xml:space="preserve">   </w:t>
      </w:r>
      <w:r w:rsidR="00155B87" w:rsidRPr="00DD5962">
        <w:rPr>
          <w:rFonts w:ascii="Times New Roman" w:hAnsi="Times New Roman"/>
          <w:b/>
          <w:sz w:val="24"/>
          <w:szCs w:val="24"/>
          <w:lang w:val="es-ES"/>
        </w:rPr>
        <w:t xml:space="preserve">         </w:t>
      </w:r>
      <w:r w:rsidR="00155B87" w:rsidRPr="00DD5962">
        <w:rPr>
          <w:rFonts w:ascii="Times New Roman" w:hAnsi="Times New Roman"/>
          <w:b/>
          <w:noProof/>
          <w:sz w:val="24"/>
          <w:szCs w:val="24"/>
        </w:rPr>
        <w:drawing>
          <wp:inline distT="0" distB="0" distL="0" distR="0" wp14:anchorId="5498796B" wp14:editId="1EC5F347">
            <wp:extent cx="1828800" cy="762000"/>
            <wp:effectExtent l="0" t="0" r="0" b="0"/>
            <wp:docPr id="9" name="Imagine 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9"/>
                    <pic:cNvPicPr>
                      <a:picLocks noChangeAspect="1" noChangeArrowheads="1"/>
                    </pic:cNvPicPr>
                  </pic:nvPicPr>
                  <pic:blipFill>
                    <a:blip r:embed="rId66">
                      <a:extLst>
                        <a:ext uri="{28A0092B-C50C-407E-A947-70E740481C1C}">
                          <a14:useLocalDpi xmlns:a14="http://schemas.microsoft.com/office/drawing/2010/main" val="0"/>
                        </a:ext>
                      </a:extLst>
                    </a:blip>
                    <a:srcRect/>
                    <a:stretch>
                      <a:fillRect/>
                    </a:stretch>
                  </pic:blipFill>
                  <pic:spPr bwMode="auto">
                    <a:xfrm>
                      <a:off x="0" y="0"/>
                      <a:ext cx="1828800" cy="762000"/>
                    </a:xfrm>
                    <a:prstGeom prst="rect">
                      <a:avLst/>
                    </a:prstGeom>
                    <a:noFill/>
                  </pic:spPr>
                </pic:pic>
              </a:graphicData>
            </a:graphic>
          </wp:inline>
        </w:drawing>
      </w:r>
      <w:r w:rsidR="00155B87" w:rsidRPr="00DD5962">
        <w:rPr>
          <w:rFonts w:ascii="Times New Roman" w:hAnsi="Times New Roman"/>
          <w:b/>
          <w:sz w:val="24"/>
          <w:szCs w:val="24"/>
          <w:lang w:val="es-ES"/>
        </w:rPr>
        <w:t xml:space="preserve">                              </w:t>
      </w:r>
      <w:bookmarkStart w:id="7" w:name="_Hlk4750928"/>
      <w:r w:rsidR="00155B87" w:rsidRPr="00DD5962">
        <w:rPr>
          <w:rFonts w:ascii="Times New Roman" w:hAnsi="Times New Roman"/>
          <w:b/>
          <w:noProof/>
          <w:sz w:val="24"/>
          <w:szCs w:val="24"/>
        </w:rPr>
        <w:drawing>
          <wp:inline distT="0" distB="0" distL="0" distR="0" wp14:anchorId="05B94AB4" wp14:editId="54AAA3FC">
            <wp:extent cx="1714500" cy="628650"/>
            <wp:effectExtent l="0" t="0" r="0" b="0"/>
            <wp:docPr id="10" name="Imagine 1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0"/>
                    <pic:cNvPicPr>
                      <a:picLocks noChangeAspect="1" noChangeArrowheads="1"/>
                    </pic:cNvPicPr>
                  </pic:nvPicPr>
                  <pic:blipFill>
                    <a:blip r:embed="rId67">
                      <a:extLst>
                        <a:ext uri="{28A0092B-C50C-407E-A947-70E740481C1C}">
                          <a14:useLocalDpi xmlns:a14="http://schemas.microsoft.com/office/drawing/2010/main" val="0"/>
                        </a:ext>
                      </a:extLst>
                    </a:blip>
                    <a:srcRect/>
                    <a:stretch>
                      <a:fillRect/>
                    </a:stretch>
                  </pic:blipFill>
                  <pic:spPr bwMode="auto">
                    <a:xfrm>
                      <a:off x="0" y="0"/>
                      <a:ext cx="1714500" cy="628650"/>
                    </a:xfrm>
                    <a:prstGeom prst="rect">
                      <a:avLst/>
                    </a:prstGeom>
                    <a:noFill/>
                  </pic:spPr>
                </pic:pic>
              </a:graphicData>
            </a:graphic>
          </wp:inline>
        </w:drawing>
      </w:r>
      <w:bookmarkEnd w:id="7"/>
      <w:r w:rsidR="00155B87" w:rsidRPr="00DD5962">
        <w:rPr>
          <w:rFonts w:ascii="Times New Roman" w:hAnsi="Times New Roman"/>
          <w:b/>
          <w:sz w:val="24"/>
          <w:szCs w:val="24"/>
          <w:lang w:val="es-ES"/>
        </w:rPr>
        <w:t xml:space="preserve">                                                                       </w:t>
      </w:r>
    </w:p>
    <w:p w14:paraId="0A161ED0" w14:textId="77777777" w:rsidR="00155B87" w:rsidRPr="00DD5962" w:rsidRDefault="00155B87" w:rsidP="00155B87">
      <w:pPr>
        <w:tabs>
          <w:tab w:val="center" w:pos="4680"/>
          <w:tab w:val="left" w:pos="13140"/>
        </w:tabs>
        <w:suppressAutoHyphens/>
        <w:spacing w:after="20"/>
        <w:ind w:right="-15"/>
        <w:rPr>
          <w:rFonts w:ascii="Times New Roman" w:hAnsi="Times New Roman"/>
          <w:b/>
          <w:sz w:val="24"/>
          <w:szCs w:val="24"/>
          <w:lang w:val="es-ES"/>
        </w:rPr>
      </w:pPr>
    </w:p>
    <w:p w14:paraId="712948E1" w14:textId="05A8EFEA" w:rsidR="0002519A" w:rsidRDefault="0002519A" w:rsidP="0002519A">
      <w:pPr>
        <w:tabs>
          <w:tab w:val="center" w:pos="4680"/>
        </w:tabs>
        <w:suppressAutoHyphens/>
        <w:spacing w:after="20"/>
        <w:ind w:right="-15"/>
        <w:jc w:val="center"/>
        <w:rPr>
          <w:rFonts w:ascii="Times New Roman" w:hAnsi="Times New Roman"/>
          <w:b/>
          <w:lang w:val="es-ES"/>
        </w:rPr>
      </w:pPr>
      <w:r w:rsidRPr="00A65D34">
        <w:rPr>
          <w:rFonts w:ascii="Times New Roman" w:hAnsi="Times New Roman"/>
          <w:b/>
          <w:lang w:val="es-ES"/>
        </w:rPr>
        <w:t xml:space="preserve">SUBPROGRAMUL </w:t>
      </w:r>
      <w:r>
        <w:rPr>
          <w:rFonts w:ascii="Times New Roman" w:hAnsi="Times New Roman"/>
          <w:b/>
          <w:lang w:val="es-ES"/>
        </w:rPr>
        <w:t>PROIECTE INOVATIVE ALE</w:t>
      </w:r>
      <w:r w:rsidRPr="00A65D34">
        <w:rPr>
          <w:rFonts w:ascii="Times New Roman" w:hAnsi="Times New Roman"/>
          <w:b/>
          <w:lang w:val="es-ES"/>
        </w:rPr>
        <w:t xml:space="preserve"> DIASPOREI                                                                                                                                 </w:t>
      </w:r>
    </w:p>
    <w:p w14:paraId="57DDDF44" w14:textId="77777777" w:rsidR="0002519A" w:rsidRPr="00A5509C" w:rsidRDefault="0002519A" w:rsidP="0002519A">
      <w:pPr>
        <w:tabs>
          <w:tab w:val="center" w:pos="4680"/>
        </w:tabs>
        <w:suppressAutoHyphens/>
        <w:spacing w:after="20"/>
        <w:ind w:right="-15"/>
        <w:jc w:val="center"/>
        <w:rPr>
          <w:rFonts w:ascii="Times New Roman" w:hAnsi="Times New Roman"/>
          <w:b/>
          <w:lang w:val="es-ES"/>
        </w:rPr>
      </w:pPr>
      <w:r w:rsidRPr="00A5509C">
        <w:rPr>
          <w:rFonts w:ascii="Times New Roman" w:hAnsi="Times New Roman"/>
          <w:b/>
          <w:lang w:val="es-ES"/>
        </w:rPr>
        <w:t>PLAN DE ACȚIUNI PENTRU IMPLEMENTAREA PROIECTULUI</w:t>
      </w:r>
    </w:p>
    <w:p w14:paraId="75CB1389" w14:textId="77777777" w:rsidR="0002519A" w:rsidRPr="00A71203" w:rsidRDefault="0002519A" w:rsidP="0002519A">
      <w:pPr>
        <w:tabs>
          <w:tab w:val="center" w:pos="4680"/>
        </w:tabs>
        <w:suppressAutoHyphens/>
        <w:spacing w:after="20"/>
        <w:ind w:left="709" w:right="-15"/>
        <w:jc w:val="center"/>
        <w:rPr>
          <w:rFonts w:ascii="Times New Roman" w:hAnsi="Times New Roman"/>
          <w:i/>
          <w:iCs/>
          <w:lang w:val="ro-RO"/>
        </w:rPr>
      </w:pPr>
      <w:r w:rsidRPr="00A71203">
        <w:rPr>
          <w:rFonts w:ascii="Times New Roman" w:hAnsi="Times New Roman"/>
          <w:i/>
          <w:iCs/>
          <w:lang w:val="ro-RO"/>
        </w:rPr>
        <w:t>__________________________________________________</w:t>
      </w:r>
    </w:p>
    <w:p w14:paraId="0AB954D3" w14:textId="77777777" w:rsidR="0002519A" w:rsidRPr="00A65D34" w:rsidRDefault="0002519A" w:rsidP="0002519A">
      <w:pPr>
        <w:tabs>
          <w:tab w:val="center" w:pos="4680"/>
        </w:tabs>
        <w:suppressAutoHyphens/>
        <w:spacing w:after="20"/>
        <w:ind w:left="709" w:right="-15"/>
        <w:jc w:val="center"/>
        <w:rPr>
          <w:rFonts w:ascii="Times New Roman" w:hAnsi="Times New Roman"/>
          <w:bCs/>
          <w:i/>
          <w:iCs/>
          <w:sz w:val="18"/>
          <w:szCs w:val="18"/>
          <w:lang w:val="ro-RO"/>
        </w:rPr>
      </w:pPr>
      <w:r w:rsidRPr="00A65D34">
        <w:rPr>
          <w:rFonts w:ascii="Times New Roman" w:hAnsi="Times New Roman"/>
          <w:i/>
          <w:iCs/>
          <w:sz w:val="18"/>
          <w:szCs w:val="18"/>
          <w:lang w:val="ro-RO"/>
        </w:rPr>
        <w:t>(titlul proiectului)</w:t>
      </w:r>
    </w:p>
    <w:p w14:paraId="02F7E56B" w14:textId="77777777" w:rsidR="0002519A" w:rsidRPr="00A71203" w:rsidRDefault="0002519A" w:rsidP="0002519A">
      <w:pPr>
        <w:tabs>
          <w:tab w:val="center" w:pos="4680"/>
        </w:tabs>
        <w:suppressAutoHyphens/>
        <w:spacing w:after="20"/>
        <w:ind w:left="709" w:right="-15"/>
        <w:jc w:val="center"/>
        <w:rPr>
          <w:rFonts w:ascii="Times New Roman" w:hAnsi="Times New Roman"/>
          <w:b/>
          <w:i/>
          <w:lang w:val="ro-RO"/>
        </w:rPr>
      </w:pPr>
      <w:r w:rsidRPr="00A71203">
        <w:rPr>
          <w:rFonts w:ascii="Times New Roman" w:hAnsi="Times New Roman"/>
          <w:b/>
          <w:i/>
          <w:lang w:val="ro-RO"/>
        </w:rPr>
        <w:t>__________________________________________________________</w:t>
      </w:r>
    </w:p>
    <w:p w14:paraId="7B28E746" w14:textId="57D0F730" w:rsidR="0002519A" w:rsidRPr="00A65D34" w:rsidRDefault="0002519A" w:rsidP="0002519A">
      <w:pPr>
        <w:tabs>
          <w:tab w:val="center" w:pos="4680"/>
        </w:tabs>
        <w:suppressAutoHyphens/>
        <w:spacing w:after="20"/>
        <w:ind w:left="709" w:right="-15"/>
        <w:jc w:val="center"/>
        <w:rPr>
          <w:rFonts w:ascii="Times New Roman" w:hAnsi="Times New Roman"/>
          <w:i/>
          <w:sz w:val="18"/>
          <w:szCs w:val="18"/>
          <w:lang w:val="ro-RO"/>
        </w:rPr>
      </w:pPr>
      <w:r w:rsidRPr="00A65D34">
        <w:rPr>
          <w:rFonts w:ascii="Times New Roman" w:hAnsi="Times New Roman"/>
          <w:i/>
          <w:sz w:val="18"/>
          <w:szCs w:val="18"/>
          <w:lang w:val="ro-RO"/>
        </w:rPr>
        <w:t>(implementa</w:t>
      </w:r>
      <w:r>
        <w:rPr>
          <w:rFonts w:ascii="Times New Roman" w:hAnsi="Times New Roman"/>
          <w:i/>
          <w:sz w:val="18"/>
          <w:szCs w:val="18"/>
          <w:lang w:val="ro-RO"/>
        </w:rPr>
        <w:t>tor: Nume/Prenume, Loc de muncă</w:t>
      </w:r>
      <w:r w:rsidR="00831940">
        <w:rPr>
          <w:rFonts w:ascii="Times New Roman" w:hAnsi="Times New Roman"/>
          <w:i/>
          <w:sz w:val="18"/>
          <w:szCs w:val="18"/>
          <w:lang w:val="ro-RO"/>
        </w:rPr>
        <w:t xml:space="preserve"> / studii</w:t>
      </w:r>
      <w:r w:rsidRPr="00A65D34">
        <w:rPr>
          <w:rFonts w:ascii="Times New Roman" w:hAnsi="Times New Roman"/>
          <w:i/>
          <w:sz w:val="18"/>
          <w:szCs w:val="18"/>
          <w:lang w:val="ro-RO"/>
        </w:rPr>
        <w:t xml:space="preserve"> (țara de reședință))</w:t>
      </w:r>
    </w:p>
    <w:p w14:paraId="6B3D6B7B" w14:textId="77777777" w:rsidR="0002519A" w:rsidRPr="00A65D34" w:rsidRDefault="0002519A" w:rsidP="0002519A">
      <w:pPr>
        <w:tabs>
          <w:tab w:val="center" w:pos="4680"/>
        </w:tabs>
        <w:suppressAutoHyphens/>
        <w:spacing w:after="20"/>
        <w:ind w:left="709" w:right="-15"/>
        <w:rPr>
          <w:rFonts w:ascii="Times New Roman" w:hAnsi="Times New Roman"/>
          <w:b/>
          <w:lang w:val="ro-RO"/>
        </w:rPr>
      </w:pPr>
      <w:r w:rsidRPr="00A71203">
        <w:rPr>
          <w:rFonts w:ascii="Times New Roman" w:hAnsi="Times New Roman"/>
          <w:b/>
          <w:lang w:val="ro-RO"/>
        </w:rPr>
        <w:tab/>
      </w:r>
      <w:r w:rsidRPr="00A71203">
        <w:rPr>
          <w:rFonts w:ascii="Times New Roman" w:hAnsi="Times New Roman"/>
          <w:b/>
          <w:lang w:val="ro-RO"/>
        </w:rPr>
        <w:tab/>
        <w:t xml:space="preserve">                                                                                             </w:t>
      </w:r>
    </w:p>
    <w:tbl>
      <w:tblPr>
        <w:tblW w:w="4873" w:type="pct"/>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4A0" w:firstRow="1" w:lastRow="0" w:firstColumn="1" w:lastColumn="0" w:noHBand="0" w:noVBand="1"/>
      </w:tblPr>
      <w:tblGrid>
        <w:gridCol w:w="1781"/>
        <w:gridCol w:w="1579"/>
        <w:gridCol w:w="2052"/>
        <w:gridCol w:w="1471"/>
        <w:gridCol w:w="1075"/>
        <w:gridCol w:w="933"/>
        <w:gridCol w:w="1482"/>
        <w:gridCol w:w="1202"/>
        <w:gridCol w:w="939"/>
        <w:gridCol w:w="1335"/>
      </w:tblGrid>
      <w:tr w:rsidR="0002519A" w:rsidRPr="00B81E46" w14:paraId="4CC40146" w14:textId="77777777" w:rsidTr="006C7CB3">
        <w:trPr>
          <w:trHeight w:val="1261"/>
        </w:trPr>
        <w:tc>
          <w:tcPr>
            <w:tcW w:w="643" w:type="pct"/>
            <w:shd w:val="clear" w:color="auto" w:fill="BFBFBF"/>
          </w:tcPr>
          <w:p w14:paraId="2E51329D" w14:textId="77777777" w:rsidR="0002519A" w:rsidRPr="00A71203" w:rsidRDefault="0002519A" w:rsidP="006C7CB3">
            <w:pPr>
              <w:spacing w:afterLines="20" w:after="48" w:line="240" w:lineRule="auto"/>
              <w:contextualSpacing/>
              <w:jc w:val="center"/>
              <w:rPr>
                <w:rFonts w:ascii="Times New Roman" w:hAnsi="Times New Roman"/>
                <w:b/>
                <w:color w:val="000000"/>
                <w:sz w:val="18"/>
                <w:szCs w:val="18"/>
                <w:lang w:val="ro-RO"/>
              </w:rPr>
            </w:pPr>
            <w:r w:rsidRPr="00A71203">
              <w:rPr>
                <w:rFonts w:ascii="Times New Roman" w:hAnsi="Times New Roman"/>
                <w:b/>
                <w:color w:val="000000"/>
                <w:sz w:val="18"/>
                <w:szCs w:val="18"/>
                <w:lang w:val="ro-RO"/>
              </w:rPr>
              <w:t>Obiective</w:t>
            </w:r>
          </w:p>
        </w:tc>
        <w:tc>
          <w:tcPr>
            <w:tcW w:w="570" w:type="pct"/>
            <w:shd w:val="clear" w:color="auto" w:fill="BFBFBF"/>
          </w:tcPr>
          <w:p w14:paraId="7C0F7E48" w14:textId="77777777" w:rsidR="0002519A" w:rsidRPr="00A71203" w:rsidRDefault="0002519A" w:rsidP="006C7CB3">
            <w:pPr>
              <w:spacing w:afterLines="20" w:after="48" w:line="240" w:lineRule="auto"/>
              <w:contextualSpacing/>
              <w:jc w:val="center"/>
              <w:rPr>
                <w:rFonts w:ascii="Times New Roman" w:hAnsi="Times New Roman"/>
                <w:b/>
                <w:color w:val="000000"/>
                <w:sz w:val="18"/>
                <w:szCs w:val="18"/>
                <w:lang w:val="ro-RO"/>
              </w:rPr>
            </w:pPr>
            <w:r w:rsidRPr="00A71203">
              <w:rPr>
                <w:rFonts w:ascii="Times New Roman" w:hAnsi="Times New Roman"/>
                <w:b/>
                <w:color w:val="000000"/>
                <w:sz w:val="18"/>
                <w:szCs w:val="18"/>
                <w:lang w:val="ro-RO"/>
              </w:rPr>
              <w:t>Acțiuni</w:t>
            </w:r>
          </w:p>
        </w:tc>
        <w:tc>
          <w:tcPr>
            <w:tcW w:w="741" w:type="pct"/>
            <w:shd w:val="clear" w:color="auto" w:fill="BFBFBF"/>
          </w:tcPr>
          <w:p w14:paraId="796C9AC5" w14:textId="77777777" w:rsidR="0002519A" w:rsidRPr="00A71203" w:rsidRDefault="0002519A" w:rsidP="006C7CB3">
            <w:pPr>
              <w:spacing w:afterLines="20" w:after="48" w:line="240" w:lineRule="auto"/>
              <w:contextualSpacing/>
              <w:jc w:val="center"/>
              <w:rPr>
                <w:rFonts w:ascii="Times New Roman" w:hAnsi="Times New Roman"/>
                <w:b/>
                <w:color w:val="000000"/>
                <w:sz w:val="18"/>
                <w:szCs w:val="18"/>
                <w:lang w:val="ro-RO"/>
              </w:rPr>
            </w:pPr>
            <w:r w:rsidRPr="00A71203">
              <w:rPr>
                <w:rFonts w:ascii="Times New Roman" w:hAnsi="Times New Roman"/>
                <w:b/>
                <w:color w:val="000000"/>
                <w:sz w:val="18"/>
                <w:szCs w:val="18"/>
                <w:lang w:val="ro-RO"/>
              </w:rPr>
              <w:t>Activități</w:t>
            </w:r>
          </w:p>
        </w:tc>
        <w:tc>
          <w:tcPr>
            <w:tcW w:w="531" w:type="pct"/>
            <w:shd w:val="clear" w:color="auto" w:fill="BFBFBF"/>
          </w:tcPr>
          <w:p w14:paraId="567A7944" w14:textId="77777777" w:rsidR="0002519A" w:rsidRPr="00A71203" w:rsidRDefault="0002519A" w:rsidP="006C7CB3">
            <w:pPr>
              <w:spacing w:afterLines="20" w:after="48" w:line="240" w:lineRule="auto"/>
              <w:contextualSpacing/>
              <w:jc w:val="center"/>
              <w:rPr>
                <w:rFonts w:ascii="Times New Roman" w:hAnsi="Times New Roman"/>
                <w:b/>
                <w:color w:val="000000"/>
                <w:sz w:val="18"/>
                <w:szCs w:val="18"/>
                <w:lang w:val="ro-RO"/>
              </w:rPr>
            </w:pPr>
            <w:r w:rsidRPr="00A71203">
              <w:rPr>
                <w:rFonts w:ascii="Times New Roman" w:hAnsi="Times New Roman"/>
                <w:b/>
                <w:color w:val="000000"/>
                <w:sz w:val="18"/>
                <w:szCs w:val="18"/>
                <w:lang w:val="ro-RO"/>
              </w:rPr>
              <w:t xml:space="preserve">Buget planificat </w:t>
            </w:r>
          </w:p>
          <w:p w14:paraId="338B0FBA" w14:textId="77777777" w:rsidR="0002519A" w:rsidRPr="00A71203" w:rsidRDefault="0002519A" w:rsidP="006C7CB3">
            <w:pPr>
              <w:spacing w:afterLines="20" w:after="48" w:line="240" w:lineRule="auto"/>
              <w:contextualSpacing/>
              <w:jc w:val="center"/>
              <w:rPr>
                <w:rFonts w:ascii="Times New Roman" w:hAnsi="Times New Roman"/>
                <w:color w:val="000000"/>
                <w:sz w:val="18"/>
                <w:szCs w:val="18"/>
                <w:lang w:val="ro-RO"/>
              </w:rPr>
            </w:pPr>
            <w:r w:rsidRPr="00A71203">
              <w:rPr>
                <w:rFonts w:ascii="Times New Roman" w:hAnsi="Times New Roman"/>
                <w:color w:val="000000"/>
                <w:sz w:val="18"/>
                <w:szCs w:val="18"/>
                <w:lang w:val="ro-RO"/>
              </w:rPr>
              <w:t>(Suma MDL)</w:t>
            </w:r>
          </w:p>
        </w:tc>
        <w:tc>
          <w:tcPr>
            <w:tcW w:w="388" w:type="pct"/>
            <w:shd w:val="clear" w:color="auto" w:fill="BFBFBF"/>
          </w:tcPr>
          <w:p w14:paraId="78E72D3B" w14:textId="77777777" w:rsidR="0002519A" w:rsidRPr="00A71203" w:rsidRDefault="0002519A" w:rsidP="006C7CB3">
            <w:pPr>
              <w:spacing w:afterLines="20" w:after="48" w:line="240" w:lineRule="auto"/>
              <w:contextualSpacing/>
              <w:jc w:val="center"/>
              <w:rPr>
                <w:rFonts w:ascii="Times New Roman" w:hAnsi="Times New Roman"/>
                <w:b/>
                <w:color w:val="000000"/>
                <w:sz w:val="18"/>
                <w:szCs w:val="18"/>
                <w:lang w:val="ro-RO"/>
              </w:rPr>
            </w:pPr>
            <w:r w:rsidRPr="00A71203">
              <w:rPr>
                <w:rFonts w:ascii="Times New Roman" w:hAnsi="Times New Roman"/>
                <w:b/>
                <w:color w:val="000000"/>
                <w:sz w:val="18"/>
                <w:szCs w:val="18"/>
                <w:lang w:val="ro-RO"/>
              </w:rPr>
              <w:t>Sursa de finanțare</w:t>
            </w:r>
          </w:p>
          <w:p w14:paraId="57BF2865" w14:textId="77777777" w:rsidR="0002519A" w:rsidRPr="00A71203" w:rsidRDefault="0002519A" w:rsidP="006C7CB3">
            <w:pPr>
              <w:spacing w:afterLines="20" w:after="48" w:line="240" w:lineRule="auto"/>
              <w:contextualSpacing/>
              <w:jc w:val="center"/>
              <w:rPr>
                <w:rFonts w:ascii="Times New Roman" w:hAnsi="Times New Roman"/>
                <w:color w:val="000000"/>
                <w:sz w:val="18"/>
                <w:szCs w:val="18"/>
                <w:lang w:val="ro-RO"/>
              </w:rPr>
            </w:pPr>
            <w:r w:rsidRPr="00A71203">
              <w:rPr>
                <w:rFonts w:ascii="Times New Roman" w:hAnsi="Times New Roman"/>
                <w:color w:val="000000"/>
                <w:sz w:val="18"/>
                <w:szCs w:val="18"/>
                <w:lang w:val="ro-RO"/>
              </w:rPr>
              <w:t>(Grant DEH/</w:t>
            </w:r>
          </w:p>
          <w:p w14:paraId="5B7D7D30" w14:textId="77777777" w:rsidR="0002519A" w:rsidRPr="00A71203" w:rsidRDefault="0002519A" w:rsidP="006C7CB3">
            <w:pPr>
              <w:spacing w:afterLines="20" w:after="48" w:line="240" w:lineRule="auto"/>
              <w:contextualSpacing/>
              <w:jc w:val="center"/>
              <w:rPr>
                <w:rFonts w:ascii="Times New Roman" w:hAnsi="Times New Roman"/>
                <w:color w:val="000000"/>
                <w:sz w:val="18"/>
                <w:szCs w:val="18"/>
                <w:lang w:val="ro-RO"/>
              </w:rPr>
            </w:pPr>
            <w:r w:rsidRPr="00A71203">
              <w:rPr>
                <w:rFonts w:ascii="Times New Roman" w:hAnsi="Times New Roman"/>
                <w:color w:val="000000"/>
                <w:sz w:val="18"/>
                <w:szCs w:val="18"/>
                <w:lang w:val="ro-RO"/>
              </w:rPr>
              <w:t>Contribuție proprie/</w:t>
            </w:r>
          </w:p>
          <w:p w14:paraId="783873C0" w14:textId="15F908EC" w:rsidR="0002519A" w:rsidRPr="00A71203" w:rsidRDefault="0002519A" w:rsidP="006C7CB3">
            <w:pPr>
              <w:spacing w:afterLines="20" w:after="48" w:line="240" w:lineRule="auto"/>
              <w:contextualSpacing/>
              <w:jc w:val="center"/>
              <w:rPr>
                <w:rFonts w:ascii="Times New Roman" w:hAnsi="Times New Roman"/>
                <w:color w:val="000000"/>
                <w:sz w:val="18"/>
                <w:szCs w:val="18"/>
                <w:lang w:val="ro-RO"/>
              </w:rPr>
            </w:pPr>
            <w:r w:rsidRPr="00A71203">
              <w:rPr>
                <w:rFonts w:ascii="Times New Roman" w:hAnsi="Times New Roman"/>
                <w:color w:val="000000"/>
                <w:sz w:val="18"/>
                <w:szCs w:val="18"/>
                <w:lang w:val="ro-RO"/>
              </w:rPr>
              <w:t>alte surse</w:t>
            </w:r>
            <w:r w:rsidR="00E6350A">
              <w:rPr>
                <w:rFonts w:ascii="Times New Roman" w:hAnsi="Times New Roman"/>
                <w:color w:val="000000"/>
                <w:sz w:val="18"/>
                <w:szCs w:val="18"/>
                <w:lang w:val="ro-RO"/>
              </w:rPr>
              <w:t xml:space="preserve"> – suma+%</w:t>
            </w:r>
            <w:r w:rsidRPr="00A71203">
              <w:rPr>
                <w:rFonts w:ascii="Times New Roman" w:hAnsi="Times New Roman"/>
                <w:color w:val="000000"/>
                <w:sz w:val="18"/>
                <w:szCs w:val="18"/>
                <w:lang w:val="ro-RO"/>
              </w:rPr>
              <w:t>)</w:t>
            </w:r>
          </w:p>
        </w:tc>
        <w:tc>
          <w:tcPr>
            <w:tcW w:w="337" w:type="pct"/>
            <w:shd w:val="clear" w:color="auto" w:fill="BFBFBF"/>
          </w:tcPr>
          <w:p w14:paraId="28BD7A5F" w14:textId="77777777" w:rsidR="0002519A" w:rsidRPr="00A71203" w:rsidRDefault="0002519A" w:rsidP="006C7CB3">
            <w:pPr>
              <w:spacing w:afterLines="20" w:after="48" w:line="240" w:lineRule="auto"/>
              <w:contextualSpacing/>
              <w:jc w:val="center"/>
              <w:rPr>
                <w:rFonts w:ascii="Times New Roman" w:hAnsi="Times New Roman"/>
                <w:b/>
                <w:color w:val="000000"/>
                <w:sz w:val="18"/>
                <w:szCs w:val="18"/>
                <w:lang w:val="ro-RO"/>
              </w:rPr>
            </w:pPr>
            <w:r w:rsidRPr="00A71203">
              <w:rPr>
                <w:rFonts w:ascii="Times New Roman" w:hAnsi="Times New Roman"/>
                <w:b/>
                <w:color w:val="000000"/>
                <w:sz w:val="18"/>
                <w:szCs w:val="18"/>
                <w:lang w:val="ro-RO"/>
              </w:rPr>
              <w:t>Indicator de rezultat/</w:t>
            </w:r>
          </w:p>
          <w:p w14:paraId="080C5E77" w14:textId="77777777" w:rsidR="0002519A" w:rsidRPr="00A71203" w:rsidRDefault="0002519A" w:rsidP="006C7CB3">
            <w:pPr>
              <w:spacing w:afterLines="20" w:after="48" w:line="240" w:lineRule="auto"/>
              <w:contextualSpacing/>
              <w:jc w:val="center"/>
              <w:rPr>
                <w:rFonts w:ascii="Times New Roman" w:hAnsi="Times New Roman"/>
                <w:b/>
                <w:color w:val="000000"/>
                <w:sz w:val="18"/>
                <w:szCs w:val="18"/>
                <w:lang w:val="ro-RO"/>
              </w:rPr>
            </w:pPr>
            <w:r w:rsidRPr="00A71203">
              <w:rPr>
                <w:rFonts w:ascii="Times New Roman" w:hAnsi="Times New Roman"/>
                <w:b/>
                <w:color w:val="000000"/>
                <w:sz w:val="18"/>
                <w:szCs w:val="18"/>
                <w:lang w:val="ro-RO"/>
              </w:rPr>
              <w:t>produs</w:t>
            </w:r>
          </w:p>
        </w:tc>
        <w:tc>
          <w:tcPr>
            <w:tcW w:w="535" w:type="pct"/>
            <w:shd w:val="clear" w:color="auto" w:fill="BFBFBF"/>
          </w:tcPr>
          <w:p w14:paraId="5D90A770" w14:textId="77777777" w:rsidR="0002519A" w:rsidRPr="00A71203" w:rsidRDefault="0002519A" w:rsidP="006C7CB3">
            <w:pPr>
              <w:spacing w:afterLines="20" w:after="48" w:line="240" w:lineRule="auto"/>
              <w:contextualSpacing/>
              <w:jc w:val="center"/>
              <w:rPr>
                <w:rFonts w:ascii="Times New Roman" w:hAnsi="Times New Roman"/>
                <w:b/>
                <w:color w:val="000000"/>
                <w:sz w:val="18"/>
                <w:szCs w:val="18"/>
                <w:lang w:val="ro-RO"/>
              </w:rPr>
            </w:pPr>
            <w:r w:rsidRPr="00A71203">
              <w:rPr>
                <w:rFonts w:ascii="Times New Roman" w:hAnsi="Times New Roman"/>
                <w:b/>
                <w:color w:val="000000"/>
                <w:sz w:val="18"/>
                <w:szCs w:val="18"/>
                <w:lang w:val="ro-RO"/>
              </w:rPr>
              <w:t>Termen de realizare</w:t>
            </w:r>
          </w:p>
          <w:p w14:paraId="117453F9" w14:textId="77777777" w:rsidR="0002519A" w:rsidRPr="00A71203" w:rsidRDefault="0002519A" w:rsidP="006C7CB3">
            <w:pPr>
              <w:spacing w:afterLines="20" w:after="48" w:line="240" w:lineRule="auto"/>
              <w:contextualSpacing/>
              <w:jc w:val="center"/>
              <w:rPr>
                <w:rFonts w:ascii="Times New Roman" w:hAnsi="Times New Roman"/>
                <w:b/>
                <w:color w:val="000000"/>
                <w:sz w:val="18"/>
                <w:szCs w:val="18"/>
                <w:lang w:val="ro-RO"/>
              </w:rPr>
            </w:pPr>
          </w:p>
        </w:tc>
        <w:tc>
          <w:tcPr>
            <w:tcW w:w="434" w:type="pct"/>
            <w:shd w:val="clear" w:color="auto" w:fill="BFBFBF"/>
          </w:tcPr>
          <w:p w14:paraId="36C63A98" w14:textId="77777777" w:rsidR="0002519A" w:rsidRPr="00A71203" w:rsidRDefault="0002519A" w:rsidP="006C7CB3">
            <w:pPr>
              <w:spacing w:afterLines="20" w:after="48" w:line="240" w:lineRule="auto"/>
              <w:contextualSpacing/>
              <w:jc w:val="center"/>
              <w:rPr>
                <w:rFonts w:ascii="Times New Roman" w:hAnsi="Times New Roman"/>
                <w:b/>
                <w:color w:val="000000"/>
                <w:sz w:val="18"/>
                <w:szCs w:val="18"/>
                <w:lang w:val="ro-RO"/>
              </w:rPr>
            </w:pPr>
            <w:r w:rsidRPr="00A71203">
              <w:rPr>
                <w:rFonts w:ascii="Times New Roman" w:hAnsi="Times New Roman"/>
                <w:b/>
                <w:color w:val="000000"/>
                <w:sz w:val="18"/>
                <w:szCs w:val="18"/>
                <w:lang w:val="ro-RO"/>
              </w:rPr>
              <w:t>Responsabil și părți implicate</w:t>
            </w:r>
          </w:p>
          <w:p w14:paraId="6DC2A977" w14:textId="77777777" w:rsidR="0002519A" w:rsidRPr="00A71203" w:rsidRDefault="0002519A" w:rsidP="006C7CB3">
            <w:pPr>
              <w:spacing w:afterLines="20" w:after="48" w:line="240" w:lineRule="auto"/>
              <w:contextualSpacing/>
              <w:jc w:val="center"/>
              <w:rPr>
                <w:rFonts w:ascii="Times New Roman" w:hAnsi="Times New Roman"/>
                <w:color w:val="000000"/>
                <w:sz w:val="18"/>
                <w:szCs w:val="18"/>
                <w:lang w:val="ro-RO"/>
              </w:rPr>
            </w:pPr>
            <w:r w:rsidRPr="00A71203">
              <w:rPr>
                <w:rFonts w:ascii="Times New Roman" w:hAnsi="Times New Roman"/>
                <w:color w:val="000000"/>
                <w:sz w:val="18"/>
                <w:szCs w:val="18"/>
                <w:lang w:val="ro-RO"/>
              </w:rPr>
              <w:t>(Nume/</w:t>
            </w:r>
          </w:p>
          <w:p w14:paraId="5FEC28AC" w14:textId="77777777" w:rsidR="0002519A" w:rsidRPr="00A71203" w:rsidRDefault="0002519A" w:rsidP="006C7CB3">
            <w:pPr>
              <w:spacing w:afterLines="20" w:after="48" w:line="240" w:lineRule="auto"/>
              <w:contextualSpacing/>
              <w:jc w:val="center"/>
              <w:rPr>
                <w:rFonts w:ascii="Times New Roman" w:hAnsi="Times New Roman"/>
                <w:color w:val="000000"/>
                <w:sz w:val="18"/>
                <w:szCs w:val="18"/>
                <w:lang w:val="ro-RO"/>
              </w:rPr>
            </w:pPr>
            <w:r w:rsidRPr="00A71203">
              <w:rPr>
                <w:rFonts w:ascii="Times New Roman" w:hAnsi="Times New Roman"/>
                <w:color w:val="000000"/>
                <w:sz w:val="18"/>
                <w:szCs w:val="18"/>
                <w:lang w:val="ro-RO"/>
              </w:rPr>
              <w:t>Prenume/</w:t>
            </w:r>
          </w:p>
          <w:p w14:paraId="01E144CD" w14:textId="0DD7FBE9" w:rsidR="0002519A" w:rsidRPr="00A71203" w:rsidRDefault="0002519A" w:rsidP="006C7CB3">
            <w:pPr>
              <w:spacing w:afterLines="20" w:after="48" w:line="240" w:lineRule="auto"/>
              <w:contextualSpacing/>
              <w:jc w:val="center"/>
              <w:rPr>
                <w:rFonts w:ascii="Times New Roman" w:hAnsi="Times New Roman"/>
                <w:b/>
                <w:color w:val="000000"/>
                <w:sz w:val="18"/>
                <w:szCs w:val="18"/>
                <w:lang w:val="ro-RO"/>
              </w:rPr>
            </w:pPr>
            <w:r w:rsidRPr="00A71203">
              <w:rPr>
                <w:rFonts w:ascii="Times New Roman" w:hAnsi="Times New Roman"/>
                <w:color w:val="000000"/>
                <w:sz w:val="18"/>
                <w:szCs w:val="18"/>
                <w:lang w:val="ro-RO"/>
              </w:rPr>
              <w:t>Denumirea organizației</w:t>
            </w:r>
            <w:r w:rsidR="00E6350A">
              <w:rPr>
                <w:rFonts w:ascii="Times New Roman" w:hAnsi="Times New Roman"/>
                <w:color w:val="000000"/>
                <w:sz w:val="18"/>
                <w:szCs w:val="18"/>
                <w:lang w:val="ro-RO"/>
              </w:rPr>
              <w:t>, rol/</w:t>
            </w:r>
            <w:proofErr w:type="spellStart"/>
            <w:r w:rsidR="00E6350A">
              <w:rPr>
                <w:rFonts w:ascii="Times New Roman" w:hAnsi="Times New Roman"/>
                <w:color w:val="000000"/>
                <w:sz w:val="18"/>
                <w:szCs w:val="18"/>
                <w:lang w:val="ro-RO"/>
              </w:rPr>
              <w:t>pozitie</w:t>
            </w:r>
            <w:proofErr w:type="spellEnd"/>
            <w:r w:rsidRPr="00A71203">
              <w:rPr>
                <w:rFonts w:ascii="Times New Roman" w:hAnsi="Times New Roman"/>
                <w:color w:val="000000"/>
                <w:sz w:val="18"/>
                <w:szCs w:val="18"/>
                <w:lang w:val="ro-RO"/>
              </w:rPr>
              <w:t>)</w:t>
            </w:r>
          </w:p>
        </w:tc>
        <w:tc>
          <w:tcPr>
            <w:tcW w:w="339" w:type="pct"/>
            <w:shd w:val="clear" w:color="auto" w:fill="BFBFBF"/>
          </w:tcPr>
          <w:p w14:paraId="3A1918AE" w14:textId="77777777" w:rsidR="0002519A" w:rsidRPr="00A71203" w:rsidRDefault="0002519A" w:rsidP="006C7CB3">
            <w:pPr>
              <w:spacing w:afterLines="20" w:after="48" w:line="240" w:lineRule="auto"/>
              <w:contextualSpacing/>
              <w:jc w:val="center"/>
              <w:rPr>
                <w:rFonts w:ascii="Times New Roman" w:hAnsi="Times New Roman"/>
                <w:b/>
                <w:color w:val="000000"/>
                <w:sz w:val="18"/>
                <w:szCs w:val="18"/>
                <w:lang w:val="ro-RO"/>
              </w:rPr>
            </w:pPr>
            <w:r w:rsidRPr="00A71203">
              <w:rPr>
                <w:rFonts w:ascii="Times New Roman" w:hAnsi="Times New Roman"/>
                <w:b/>
                <w:color w:val="000000"/>
                <w:sz w:val="18"/>
                <w:szCs w:val="18"/>
                <w:lang w:val="ro-RO"/>
              </w:rPr>
              <w:t>Riscuri</w:t>
            </w:r>
          </w:p>
        </w:tc>
        <w:tc>
          <w:tcPr>
            <w:tcW w:w="482" w:type="pct"/>
            <w:shd w:val="clear" w:color="auto" w:fill="BFBFBF"/>
          </w:tcPr>
          <w:p w14:paraId="6FD4AB7E" w14:textId="77777777" w:rsidR="0002519A" w:rsidRPr="00A71203" w:rsidRDefault="0002519A" w:rsidP="006C7CB3">
            <w:pPr>
              <w:spacing w:afterLines="20" w:after="48" w:line="240" w:lineRule="auto"/>
              <w:contextualSpacing/>
              <w:jc w:val="center"/>
              <w:rPr>
                <w:rFonts w:ascii="Times New Roman" w:hAnsi="Times New Roman"/>
                <w:b/>
                <w:color w:val="000000"/>
                <w:sz w:val="18"/>
                <w:szCs w:val="18"/>
                <w:lang w:val="ro-RO"/>
              </w:rPr>
            </w:pPr>
            <w:r w:rsidRPr="00A71203">
              <w:rPr>
                <w:rFonts w:ascii="Times New Roman" w:hAnsi="Times New Roman"/>
                <w:b/>
                <w:color w:val="000000"/>
                <w:sz w:val="18"/>
                <w:szCs w:val="18"/>
                <w:lang w:val="ro-RO"/>
              </w:rPr>
              <w:t xml:space="preserve">Măsuri de diminuare a riscurilor </w:t>
            </w:r>
          </w:p>
        </w:tc>
      </w:tr>
      <w:tr w:rsidR="0002519A" w:rsidRPr="00A65D34" w14:paraId="484F83C2" w14:textId="77777777" w:rsidTr="006C7CB3">
        <w:trPr>
          <w:trHeight w:val="314"/>
        </w:trPr>
        <w:tc>
          <w:tcPr>
            <w:tcW w:w="643" w:type="pct"/>
            <w:vMerge w:val="restart"/>
          </w:tcPr>
          <w:p w14:paraId="1671C80D" w14:textId="77777777" w:rsidR="0002519A" w:rsidRPr="00A71203" w:rsidRDefault="0002519A" w:rsidP="006C7CB3">
            <w:pPr>
              <w:spacing w:afterLines="20" w:after="48" w:line="240" w:lineRule="auto"/>
              <w:contextualSpacing/>
              <w:rPr>
                <w:rFonts w:ascii="Times New Roman" w:hAnsi="Times New Roman"/>
                <w:b/>
                <w:color w:val="000000"/>
                <w:sz w:val="18"/>
                <w:szCs w:val="18"/>
                <w:lang w:val="ro-RO"/>
              </w:rPr>
            </w:pPr>
            <w:r w:rsidRPr="00A71203">
              <w:rPr>
                <w:rFonts w:ascii="Times New Roman" w:hAnsi="Times New Roman"/>
                <w:b/>
                <w:color w:val="000000"/>
                <w:sz w:val="18"/>
                <w:szCs w:val="18"/>
                <w:lang w:val="ro-RO"/>
              </w:rPr>
              <w:t>Obiectiv 1</w:t>
            </w:r>
          </w:p>
        </w:tc>
        <w:tc>
          <w:tcPr>
            <w:tcW w:w="570" w:type="pct"/>
            <w:vMerge w:val="restart"/>
          </w:tcPr>
          <w:p w14:paraId="26146A99" w14:textId="77777777" w:rsidR="0002519A" w:rsidRPr="00A71203" w:rsidRDefault="0002519A" w:rsidP="006C7CB3">
            <w:pPr>
              <w:spacing w:afterLines="20" w:after="48" w:line="240" w:lineRule="auto"/>
              <w:contextualSpacing/>
              <w:rPr>
                <w:rFonts w:ascii="Times New Roman" w:hAnsi="Times New Roman"/>
                <w:color w:val="000000"/>
                <w:sz w:val="18"/>
                <w:szCs w:val="18"/>
                <w:lang w:val="ro-RO"/>
              </w:rPr>
            </w:pPr>
            <w:r w:rsidRPr="00A71203">
              <w:rPr>
                <w:rFonts w:ascii="Times New Roman" w:hAnsi="Times New Roman"/>
                <w:color w:val="000000"/>
                <w:sz w:val="18"/>
                <w:szCs w:val="18"/>
                <w:lang w:val="ro-RO"/>
              </w:rPr>
              <w:t>Acțiunea 1.1</w:t>
            </w:r>
          </w:p>
        </w:tc>
        <w:tc>
          <w:tcPr>
            <w:tcW w:w="741" w:type="pct"/>
          </w:tcPr>
          <w:p w14:paraId="784A3B2E" w14:textId="77777777" w:rsidR="0002519A" w:rsidRPr="00A71203" w:rsidRDefault="0002519A" w:rsidP="006C7CB3">
            <w:pPr>
              <w:spacing w:afterLines="20" w:after="48" w:line="240" w:lineRule="auto"/>
              <w:contextualSpacing/>
              <w:rPr>
                <w:rFonts w:ascii="Times New Roman" w:hAnsi="Times New Roman"/>
                <w:color w:val="000000"/>
                <w:sz w:val="18"/>
                <w:szCs w:val="18"/>
                <w:lang w:val="ro-RO"/>
              </w:rPr>
            </w:pPr>
            <w:r w:rsidRPr="00A71203">
              <w:rPr>
                <w:rFonts w:ascii="Times New Roman" w:hAnsi="Times New Roman"/>
                <w:color w:val="000000"/>
                <w:sz w:val="18"/>
                <w:szCs w:val="18"/>
                <w:lang w:val="ro-RO"/>
              </w:rPr>
              <w:t>Activitatea 1.1.1</w:t>
            </w:r>
          </w:p>
        </w:tc>
        <w:tc>
          <w:tcPr>
            <w:tcW w:w="531" w:type="pct"/>
          </w:tcPr>
          <w:p w14:paraId="52CD5E7A" w14:textId="77777777" w:rsidR="0002519A" w:rsidRPr="00A71203" w:rsidRDefault="0002519A" w:rsidP="006C7CB3">
            <w:pPr>
              <w:spacing w:afterLines="20" w:after="48" w:line="240" w:lineRule="auto"/>
              <w:contextualSpacing/>
              <w:rPr>
                <w:rFonts w:ascii="Times New Roman" w:hAnsi="Times New Roman"/>
                <w:color w:val="000000"/>
                <w:sz w:val="18"/>
                <w:szCs w:val="18"/>
                <w:lang w:val="ro-RO"/>
              </w:rPr>
            </w:pPr>
          </w:p>
        </w:tc>
        <w:tc>
          <w:tcPr>
            <w:tcW w:w="388" w:type="pct"/>
          </w:tcPr>
          <w:p w14:paraId="2BAE5772" w14:textId="77777777" w:rsidR="0002519A" w:rsidRPr="00A71203" w:rsidRDefault="0002519A" w:rsidP="006C7CB3">
            <w:pPr>
              <w:spacing w:afterLines="20" w:after="48" w:line="240" w:lineRule="auto"/>
              <w:contextualSpacing/>
              <w:jc w:val="center"/>
              <w:rPr>
                <w:rFonts w:ascii="Times New Roman" w:hAnsi="Times New Roman"/>
                <w:color w:val="000000"/>
                <w:sz w:val="18"/>
                <w:szCs w:val="18"/>
                <w:lang w:val="ro-RO"/>
              </w:rPr>
            </w:pPr>
          </w:p>
        </w:tc>
        <w:tc>
          <w:tcPr>
            <w:tcW w:w="337" w:type="pct"/>
          </w:tcPr>
          <w:p w14:paraId="5A5D842F" w14:textId="77777777" w:rsidR="0002519A" w:rsidRPr="00A71203" w:rsidRDefault="0002519A" w:rsidP="006C7CB3">
            <w:pPr>
              <w:spacing w:afterLines="20" w:after="48" w:line="276" w:lineRule="auto"/>
              <w:contextualSpacing/>
              <w:jc w:val="center"/>
              <w:rPr>
                <w:rFonts w:ascii="Times New Roman" w:hAnsi="Times New Roman"/>
                <w:sz w:val="18"/>
                <w:szCs w:val="18"/>
                <w:lang w:val="ro-RO"/>
              </w:rPr>
            </w:pPr>
          </w:p>
        </w:tc>
        <w:tc>
          <w:tcPr>
            <w:tcW w:w="535" w:type="pct"/>
          </w:tcPr>
          <w:p w14:paraId="50A4DBC3" w14:textId="77777777" w:rsidR="0002519A" w:rsidRPr="00A71203" w:rsidRDefault="0002519A" w:rsidP="006C7CB3">
            <w:pPr>
              <w:spacing w:after="200" w:line="276" w:lineRule="auto"/>
              <w:rPr>
                <w:rFonts w:ascii="Times New Roman" w:hAnsi="Times New Roman"/>
                <w:sz w:val="18"/>
                <w:szCs w:val="18"/>
                <w:lang w:val="ro-RO"/>
              </w:rPr>
            </w:pPr>
          </w:p>
        </w:tc>
        <w:tc>
          <w:tcPr>
            <w:tcW w:w="434" w:type="pct"/>
          </w:tcPr>
          <w:p w14:paraId="5F8F95C3" w14:textId="77777777" w:rsidR="0002519A" w:rsidRPr="00A71203" w:rsidRDefault="0002519A" w:rsidP="006C7CB3">
            <w:pPr>
              <w:spacing w:afterLines="20" w:after="48" w:line="240" w:lineRule="auto"/>
              <w:contextualSpacing/>
              <w:rPr>
                <w:rFonts w:ascii="Times New Roman" w:hAnsi="Times New Roman"/>
                <w:color w:val="000000"/>
                <w:sz w:val="18"/>
                <w:szCs w:val="18"/>
                <w:lang w:val="ro-RO"/>
              </w:rPr>
            </w:pPr>
          </w:p>
        </w:tc>
        <w:tc>
          <w:tcPr>
            <w:tcW w:w="339" w:type="pct"/>
          </w:tcPr>
          <w:p w14:paraId="22715673" w14:textId="77777777" w:rsidR="0002519A" w:rsidRPr="00A71203" w:rsidRDefault="0002519A" w:rsidP="006C7CB3">
            <w:pPr>
              <w:spacing w:after="200" w:line="276" w:lineRule="auto"/>
              <w:rPr>
                <w:rFonts w:ascii="Times New Roman" w:hAnsi="Times New Roman"/>
                <w:sz w:val="18"/>
                <w:szCs w:val="18"/>
                <w:lang w:val="ro-RO"/>
              </w:rPr>
            </w:pPr>
          </w:p>
        </w:tc>
        <w:tc>
          <w:tcPr>
            <w:tcW w:w="482" w:type="pct"/>
          </w:tcPr>
          <w:p w14:paraId="710E2FDF" w14:textId="77777777" w:rsidR="0002519A" w:rsidRPr="00A71203" w:rsidRDefault="0002519A" w:rsidP="006C7CB3">
            <w:pPr>
              <w:spacing w:after="200" w:line="276" w:lineRule="auto"/>
              <w:rPr>
                <w:rFonts w:ascii="Times New Roman" w:hAnsi="Times New Roman"/>
                <w:sz w:val="18"/>
                <w:szCs w:val="18"/>
                <w:lang w:val="ro-RO"/>
              </w:rPr>
            </w:pPr>
          </w:p>
        </w:tc>
      </w:tr>
      <w:tr w:rsidR="0002519A" w:rsidRPr="00A65D34" w14:paraId="46462799" w14:textId="77777777" w:rsidTr="006C7CB3">
        <w:trPr>
          <w:trHeight w:val="314"/>
        </w:trPr>
        <w:tc>
          <w:tcPr>
            <w:tcW w:w="643" w:type="pct"/>
            <w:vMerge/>
          </w:tcPr>
          <w:p w14:paraId="2D7E8C29" w14:textId="77777777" w:rsidR="0002519A" w:rsidRPr="00A71203" w:rsidRDefault="0002519A" w:rsidP="006C7CB3">
            <w:pPr>
              <w:spacing w:afterLines="20" w:after="48" w:line="240" w:lineRule="auto"/>
              <w:contextualSpacing/>
              <w:rPr>
                <w:rFonts w:ascii="Times New Roman" w:hAnsi="Times New Roman"/>
                <w:b/>
                <w:color w:val="000000"/>
                <w:sz w:val="18"/>
                <w:szCs w:val="18"/>
                <w:lang w:val="ro-RO"/>
              </w:rPr>
            </w:pPr>
          </w:p>
        </w:tc>
        <w:tc>
          <w:tcPr>
            <w:tcW w:w="570" w:type="pct"/>
            <w:vMerge/>
          </w:tcPr>
          <w:p w14:paraId="6AD3BCD6" w14:textId="77777777" w:rsidR="0002519A" w:rsidRPr="00A71203" w:rsidRDefault="0002519A" w:rsidP="006C7CB3">
            <w:pPr>
              <w:spacing w:afterLines="20" w:after="48" w:line="240" w:lineRule="auto"/>
              <w:contextualSpacing/>
              <w:rPr>
                <w:rFonts w:ascii="Times New Roman" w:hAnsi="Times New Roman"/>
                <w:color w:val="000000"/>
                <w:sz w:val="18"/>
                <w:szCs w:val="18"/>
                <w:lang w:val="ro-RO"/>
              </w:rPr>
            </w:pPr>
          </w:p>
        </w:tc>
        <w:tc>
          <w:tcPr>
            <w:tcW w:w="741" w:type="pct"/>
          </w:tcPr>
          <w:p w14:paraId="58004392" w14:textId="77777777" w:rsidR="0002519A" w:rsidRPr="00A71203" w:rsidRDefault="0002519A" w:rsidP="006C7CB3">
            <w:pPr>
              <w:spacing w:afterLines="20" w:after="48" w:line="240" w:lineRule="auto"/>
              <w:contextualSpacing/>
              <w:rPr>
                <w:rFonts w:ascii="Times New Roman" w:hAnsi="Times New Roman"/>
                <w:color w:val="000000"/>
                <w:sz w:val="18"/>
                <w:szCs w:val="18"/>
                <w:lang w:val="ro-RO"/>
              </w:rPr>
            </w:pPr>
            <w:r w:rsidRPr="00A71203">
              <w:rPr>
                <w:rFonts w:ascii="Times New Roman" w:hAnsi="Times New Roman"/>
                <w:color w:val="000000"/>
                <w:sz w:val="18"/>
                <w:szCs w:val="18"/>
                <w:lang w:val="ro-RO"/>
              </w:rPr>
              <w:t>Activitatea 1.1.2</w:t>
            </w:r>
          </w:p>
        </w:tc>
        <w:tc>
          <w:tcPr>
            <w:tcW w:w="531" w:type="pct"/>
          </w:tcPr>
          <w:p w14:paraId="1D2D0C30" w14:textId="77777777" w:rsidR="0002519A" w:rsidRPr="00A71203" w:rsidRDefault="0002519A" w:rsidP="006C7CB3">
            <w:pPr>
              <w:spacing w:afterLines="20" w:after="48" w:line="240" w:lineRule="auto"/>
              <w:contextualSpacing/>
              <w:rPr>
                <w:rFonts w:ascii="Times New Roman" w:hAnsi="Times New Roman"/>
                <w:color w:val="000000"/>
                <w:sz w:val="18"/>
                <w:szCs w:val="18"/>
                <w:lang w:val="ro-RO"/>
              </w:rPr>
            </w:pPr>
          </w:p>
        </w:tc>
        <w:tc>
          <w:tcPr>
            <w:tcW w:w="388" w:type="pct"/>
          </w:tcPr>
          <w:p w14:paraId="6439403D" w14:textId="77777777" w:rsidR="0002519A" w:rsidRPr="00A71203" w:rsidRDefault="0002519A" w:rsidP="006C7CB3">
            <w:pPr>
              <w:spacing w:afterLines="20" w:after="48" w:line="240" w:lineRule="auto"/>
              <w:contextualSpacing/>
              <w:jc w:val="center"/>
              <w:rPr>
                <w:rFonts w:ascii="Times New Roman" w:hAnsi="Times New Roman"/>
                <w:color w:val="000000"/>
                <w:sz w:val="18"/>
                <w:szCs w:val="18"/>
                <w:lang w:val="ro-RO"/>
              </w:rPr>
            </w:pPr>
          </w:p>
        </w:tc>
        <w:tc>
          <w:tcPr>
            <w:tcW w:w="337" w:type="pct"/>
          </w:tcPr>
          <w:p w14:paraId="036243D9" w14:textId="77777777" w:rsidR="0002519A" w:rsidRPr="00A71203" w:rsidRDefault="0002519A" w:rsidP="006C7CB3">
            <w:pPr>
              <w:spacing w:afterLines="20" w:after="48" w:line="276" w:lineRule="auto"/>
              <w:contextualSpacing/>
              <w:jc w:val="center"/>
              <w:rPr>
                <w:rFonts w:ascii="Times New Roman" w:hAnsi="Times New Roman"/>
                <w:sz w:val="18"/>
                <w:szCs w:val="18"/>
                <w:lang w:val="ro-RO"/>
              </w:rPr>
            </w:pPr>
          </w:p>
        </w:tc>
        <w:tc>
          <w:tcPr>
            <w:tcW w:w="535" w:type="pct"/>
          </w:tcPr>
          <w:p w14:paraId="6BD18D95" w14:textId="77777777" w:rsidR="0002519A" w:rsidRPr="00A71203" w:rsidRDefault="0002519A" w:rsidP="006C7CB3">
            <w:pPr>
              <w:spacing w:after="200" w:line="276" w:lineRule="auto"/>
              <w:rPr>
                <w:rFonts w:ascii="Times New Roman" w:hAnsi="Times New Roman"/>
                <w:sz w:val="18"/>
                <w:szCs w:val="18"/>
                <w:lang w:val="ro-RO"/>
              </w:rPr>
            </w:pPr>
          </w:p>
        </w:tc>
        <w:tc>
          <w:tcPr>
            <w:tcW w:w="434" w:type="pct"/>
          </w:tcPr>
          <w:p w14:paraId="61317E58" w14:textId="77777777" w:rsidR="0002519A" w:rsidRPr="00A71203" w:rsidRDefault="0002519A" w:rsidP="006C7CB3">
            <w:pPr>
              <w:spacing w:afterLines="20" w:after="48" w:line="240" w:lineRule="auto"/>
              <w:contextualSpacing/>
              <w:rPr>
                <w:rFonts w:ascii="Times New Roman" w:hAnsi="Times New Roman"/>
                <w:color w:val="000000"/>
                <w:sz w:val="18"/>
                <w:szCs w:val="18"/>
                <w:lang w:val="ro-RO"/>
              </w:rPr>
            </w:pPr>
          </w:p>
        </w:tc>
        <w:tc>
          <w:tcPr>
            <w:tcW w:w="339" w:type="pct"/>
          </w:tcPr>
          <w:p w14:paraId="42C8E17E" w14:textId="77777777" w:rsidR="0002519A" w:rsidRPr="00A71203" w:rsidRDefault="0002519A" w:rsidP="006C7CB3">
            <w:pPr>
              <w:spacing w:after="200" w:line="276" w:lineRule="auto"/>
              <w:rPr>
                <w:rFonts w:ascii="Times New Roman" w:hAnsi="Times New Roman"/>
                <w:sz w:val="18"/>
                <w:szCs w:val="18"/>
                <w:lang w:val="ro-RO"/>
              </w:rPr>
            </w:pPr>
          </w:p>
        </w:tc>
        <w:tc>
          <w:tcPr>
            <w:tcW w:w="482" w:type="pct"/>
          </w:tcPr>
          <w:p w14:paraId="2F7F6B5A" w14:textId="77777777" w:rsidR="0002519A" w:rsidRPr="00A71203" w:rsidRDefault="0002519A" w:rsidP="006C7CB3">
            <w:pPr>
              <w:spacing w:after="200" w:line="276" w:lineRule="auto"/>
              <w:rPr>
                <w:rFonts w:ascii="Times New Roman" w:hAnsi="Times New Roman"/>
                <w:sz w:val="18"/>
                <w:szCs w:val="18"/>
                <w:lang w:val="ro-RO"/>
              </w:rPr>
            </w:pPr>
          </w:p>
        </w:tc>
      </w:tr>
      <w:tr w:rsidR="0002519A" w:rsidRPr="00A65D34" w14:paraId="3ECE0008" w14:textId="77777777" w:rsidTr="006C7CB3">
        <w:trPr>
          <w:trHeight w:val="413"/>
        </w:trPr>
        <w:tc>
          <w:tcPr>
            <w:tcW w:w="643" w:type="pct"/>
            <w:vMerge w:val="restart"/>
          </w:tcPr>
          <w:p w14:paraId="0C69F280" w14:textId="77777777" w:rsidR="0002519A" w:rsidRPr="00A71203" w:rsidRDefault="0002519A" w:rsidP="006C7CB3">
            <w:pPr>
              <w:spacing w:afterLines="20" w:after="48" w:line="240" w:lineRule="auto"/>
              <w:contextualSpacing/>
              <w:rPr>
                <w:rFonts w:ascii="Times New Roman" w:hAnsi="Times New Roman"/>
                <w:b/>
                <w:color w:val="000000"/>
                <w:sz w:val="18"/>
                <w:szCs w:val="18"/>
                <w:lang w:val="ro-RO"/>
              </w:rPr>
            </w:pPr>
          </w:p>
        </w:tc>
        <w:tc>
          <w:tcPr>
            <w:tcW w:w="570" w:type="pct"/>
            <w:vMerge w:val="restart"/>
          </w:tcPr>
          <w:p w14:paraId="5788CAC7" w14:textId="77777777" w:rsidR="0002519A" w:rsidRPr="00A71203" w:rsidRDefault="0002519A" w:rsidP="006C7CB3">
            <w:pPr>
              <w:spacing w:afterLines="20" w:after="48" w:line="240" w:lineRule="auto"/>
              <w:contextualSpacing/>
              <w:rPr>
                <w:rFonts w:ascii="Times New Roman" w:hAnsi="Times New Roman"/>
                <w:color w:val="000000"/>
                <w:sz w:val="18"/>
                <w:szCs w:val="18"/>
                <w:lang w:val="ro-RO"/>
              </w:rPr>
            </w:pPr>
            <w:r w:rsidRPr="00A71203">
              <w:rPr>
                <w:rFonts w:ascii="Times New Roman" w:hAnsi="Times New Roman"/>
                <w:color w:val="000000"/>
                <w:sz w:val="18"/>
                <w:szCs w:val="18"/>
                <w:lang w:val="ro-RO"/>
              </w:rPr>
              <w:t>Acțiunea 1.2</w:t>
            </w:r>
          </w:p>
        </w:tc>
        <w:tc>
          <w:tcPr>
            <w:tcW w:w="741" w:type="pct"/>
          </w:tcPr>
          <w:p w14:paraId="35D80990" w14:textId="77777777" w:rsidR="0002519A" w:rsidRPr="00A71203" w:rsidRDefault="0002519A" w:rsidP="006C7CB3">
            <w:pPr>
              <w:spacing w:afterLines="20" w:after="48" w:line="240" w:lineRule="auto"/>
              <w:contextualSpacing/>
              <w:rPr>
                <w:rFonts w:ascii="Times New Roman" w:hAnsi="Times New Roman"/>
                <w:color w:val="000000"/>
                <w:sz w:val="18"/>
                <w:szCs w:val="18"/>
                <w:lang w:val="ro-RO"/>
              </w:rPr>
            </w:pPr>
            <w:r w:rsidRPr="00A71203">
              <w:rPr>
                <w:rFonts w:ascii="Times New Roman" w:hAnsi="Times New Roman"/>
                <w:color w:val="000000"/>
                <w:sz w:val="18"/>
                <w:szCs w:val="18"/>
                <w:lang w:val="ro-RO"/>
              </w:rPr>
              <w:t>Activitatea 1.2.1</w:t>
            </w:r>
          </w:p>
        </w:tc>
        <w:tc>
          <w:tcPr>
            <w:tcW w:w="531" w:type="pct"/>
          </w:tcPr>
          <w:p w14:paraId="3BF3A7EA" w14:textId="77777777" w:rsidR="0002519A" w:rsidRPr="00A71203" w:rsidRDefault="0002519A" w:rsidP="006C7CB3">
            <w:pPr>
              <w:spacing w:afterLines="20" w:after="48" w:line="240" w:lineRule="auto"/>
              <w:contextualSpacing/>
              <w:rPr>
                <w:rFonts w:ascii="Times New Roman" w:hAnsi="Times New Roman"/>
                <w:color w:val="000000"/>
                <w:sz w:val="18"/>
                <w:szCs w:val="18"/>
                <w:lang w:val="ro-RO"/>
              </w:rPr>
            </w:pPr>
          </w:p>
        </w:tc>
        <w:tc>
          <w:tcPr>
            <w:tcW w:w="388" w:type="pct"/>
          </w:tcPr>
          <w:p w14:paraId="0D7D843E" w14:textId="77777777" w:rsidR="0002519A" w:rsidRPr="00A71203" w:rsidRDefault="0002519A" w:rsidP="006C7CB3">
            <w:pPr>
              <w:spacing w:afterLines="20" w:after="48" w:line="240" w:lineRule="auto"/>
              <w:contextualSpacing/>
              <w:jc w:val="center"/>
              <w:rPr>
                <w:rFonts w:ascii="Times New Roman" w:hAnsi="Times New Roman"/>
                <w:color w:val="000000"/>
                <w:sz w:val="18"/>
                <w:szCs w:val="18"/>
                <w:lang w:val="ro-RO"/>
              </w:rPr>
            </w:pPr>
          </w:p>
        </w:tc>
        <w:tc>
          <w:tcPr>
            <w:tcW w:w="337" w:type="pct"/>
          </w:tcPr>
          <w:p w14:paraId="2346F5E6" w14:textId="77777777" w:rsidR="0002519A" w:rsidRPr="00A71203" w:rsidRDefault="0002519A" w:rsidP="006C7CB3">
            <w:pPr>
              <w:spacing w:afterLines="20" w:after="48" w:line="276" w:lineRule="auto"/>
              <w:contextualSpacing/>
              <w:jc w:val="center"/>
              <w:rPr>
                <w:rFonts w:ascii="Times New Roman" w:hAnsi="Times New Roman"/>
                <w:sz w:val="18"/>
                <w:szCs w:val="18"/>
                <w:lang w:val="ro-RO"/>
              </w:rPr>
            </w:pPr>
          </w:p>
        </w:tc>
        <w:tc>
          <w:tcPr>
            <w:tcW w:w="535" w:type="pct"/>
          </w:tcPr>
          <w:p w14:paraId="745434F2" w14:textId="77777777" w:rsidR="0002519A" w:rsidRPr="00A71203" w:rsidRDefault="0002519A" w:rsidP="006C7CB3">
            <w:pPr>
              <w:spacing w:after="200" w:line="276" w:lineRule="auto"/>
              <w:rPr>
                <w:rFonts w:ascii="Times New Roman" w:hAnsi="Times New Roman"/>
                <w:sz w:val="18"/>
                <w:szCs w:val="18"/>
                <w:lang w:val="ro-RO"/>
              </w:rPr>
            </w:pPr>
          </w:p>
        </w:tc>
        <w:tc>
          <w:tcPr>
            <w:tcW w:w="434" w:type="pct"/>
          </w:tcPr>
          <w:p w14:paraId="5D801130" w14:textId="77777777" w:rsidR="0002519A" w:rsidRPr="00A71203" w:rsidRDefault="0002519A" w:rsidP="006C7CB3">
            <w:pPr>
              <w:spacing w:afterLines="20" w:after="48" w:line="240" w:lineRule="auto"/>
              <w:contextualSpacing/>
              <w:rPr>
                <w:rFonts w:ascii="Times New Roman" w:hAnsi="Times New Roman"/>
                <w:color w:val="000000"/>
                <w:sz w:val="18"/>
                <w:szCs w:val="18"/>
                <w:lang w:val="ro-RO"/>
              </w:rPr>
            </w:pPr>
          </w:p>
        </w:tc>
        <w:tc>
          <w:tcPr>
            <w:tcW w:w="339" w:type="pct"/>
          </w:tcPr>
          <w:p w14:paraId="15204039" w14:textId="77777777" w:rsidR="0002519A" w:rsidRPr="00A71203" w:rsidRDefault="0002519A" w:rsidP="006C7CB3">
            <w:pPr>
              <w:spacing w:after="200" w:line="276" w:lineRule="auto"/>
              <w:rPr>
                <w:rFonts w:ascii="Times New Roman" w:hAnsi="Times New Roman"/>
                <w:sz w:val="18"/>
                <w:szCs w:val="18"/>
                <w:lang w:val="ro-RO"/>
              </w:rPr>
            </w:pPr>
          </w:p>
        </w:tc>
        <w:tc>
          <w:tcPr>
            <w:tcW w:w="482" w:type="pct"/>
          </w:tcPr>
          <w:p w14:paraId="114C7FC2" w14:textId="77777777" w:rsidR="0002519A" w:rsidRPr="00A71203" w:rsidRDefault="0002519A" w:rsidP="006C7CB3">
            <w:pPr>
              <w:spacing w:after="200" w:line="276" w:lineRule="auto"/>
              <w:rPr>
                <w:rFonts w:ascii="Times New Roman" w:hAnsi="Times New Roman"/>
                <w:sz w:val="18"/>
                <w:szCs w:val="18"/>
                <w:lang w:val="ro-RO"/>
              </w:rPr>
            </w:pPr>
          </w:p>
        </w:tc>
      </w:tr>
      <w:tr w:rsidR="0002519A" w:rsidRPr="00A65D34" w14:paraId="01901623" w14:textId="77777777" w:rsidTr="006C7CB3">
        <w:trPr>
          <w:trHeight w:val="503"/>
        </w:trPr>
        <w:tc>
          <w:tcPr>
            <w:tcW w:w="643" w:type="pct"/>
            <w:vMerge/>
          </w:tcPr>
          <w:p w14:paraId="7FE4027A" w14:textId="77777777" w:rsidR="0002519A" w:rsidRPr="00A71203" w:rsidRDefault="0002519A" w:rsidP="006C7CB3">
            <w:pPr>
              <w:spacing w:afterLines="20" w:after="48" w:line="240" w:lineRule="auto"/>
              <w:contextualSpacing/>
              <w:rPr>
                <w:rFonts w:ascii="Times New Roman" w:hAnsi="Times New Roman"/>
                <w:b/>
                <w:color w:val="000000"/>
                <w:sz w:val="18"/>
                <w:szCs w:val="18"/>
                <w:lang w:val="ro-RO"/>
              </w:rPr>
            </w:pPr>
          </w:p>
        </w:tc>
        <w:tc>
          <w:tcPr>
            <w:tcW w:w="570" w:type="pct"/>
            <w:vMerge/>
          </w:tcPr>
          <w:p w14:paraId="693FFEC6" w14:textId="77777777" w:rsidR="0002519A" w:rsidRPr="00A71203" w:rsidRDefault="0002519A" w:rsidP="006C7CB3">
            <w:pPr>
              <w:spacing w:afterLines="20" w:after="48" w:line="240" w:lineRule="auto"/>
              <w:contextualSpacing/>
              <w:rPr>
                <w:rFonts w:ascii="Times New Roman" w:hAnsi="Times New Roman"/>
                <w:color w:val="000000"/>
                <w:sz w:val="18"/>
                <w:szCs w:val="18"/>
                <w:lang w:val="ro-RO"/>
              </w:rPr>
            </w:pPr>
          </w:p>
        </w:tc>
        <w:tc>
          <w:tcPr>
            <w:tcW w:w="741" w:type="pct"/>
          </w:tcPr>
          <w:p w14:paraId="571DE6E4" w14:textId="77777777" w:rsidR="0002519A" w:rsidRPr="00A71203" w:rsidRDefault="0002519A" w:rsidP="006C7CB3">
            <w:pPr>
              <w:spacing w:afterLines="20" w:after="48" w:line="240" w:lineRule="auto"/>
              <w:contextualSpacing/>
              <w:rPr>
                <w:rFonts w:ascii="Times New Roman" w:hAnsi="Times New Roman"/>
                <w:color w:val="000000"/>
                <w:sz w:val="18"/>
                <w:szCs w:val="18"/>
                <w:lang w:val="ro-RO"/>
              </w:rPr>
            </w:pPr>
            <w:r w:rsidRPr="00A71203">
              <w:rPr>
                <w:rFonts w:ascii="Times New Roman" w:hAnsi="Times New Roman"/>
                <w:color w:val="000000"/>
                <w:sz w:val="18"/>
                <w:szCs w:val="18"/>
                <w:lang w:val="ro-RO"/>
              </w:rPr>
              <w:t>Activitatea 1.2.2</w:t>
            </w:r>
          </w:p>
        </w:tc>
        <w:tc>
          <w:tcPr>
            <w:tcW w:w="531" w:type="pct"/>
          </w:tcPr>
          <w:p w14:paraId="312FA76C" w14:textId="77777777" w:rsidR="0002519A" w:rsidRPr="00A71203" w:rsidRDefault="0002519A" w:rsidP="006C7CB3">
            <w:pPr>
              <w:spacing w:afterLines="20" w:after="48" w:line="240" w:lineRule="auto"/>
              <w:contextualSpacing/>
              <w:rPr>
                <w:rFonts w:ascii="Times New Roman" w:hAnsi="Times New Roman"/>
                <w:color w:val="000000"/>
                <w:sz w:val="18"/>
                <w:szCs w:val="18"/>
                <w:lang w:val="ro-RO"/>
              </w:rPr>
            </w:pPr>
          </w:p>
        </w:tc>
        <w:tc>
          <w:tcPr>
            <w:tcW w:w="388" w:type="pct"/>
          </w:tcPr>
          <w:p w14:paraId="0C36B7F9" w14:textId="77777777" w:rsidR="0002519A" w:rsidRPr="00A71203" w:rsidRDefault="0002519A" w:rsidP="006C7CB3">
            <w:pPr>
              <w:spacing w:afterLines="20" w:after="48" w:line="240" w:lineRule="auto"/>
              <w:contextualSpacing/>
              <w:jc w:val="center"/>
              <w:rPr>
                <w:rFonts w:ascii="Times New Roman" w:hAnsi="Times New Roman"/>
                <w:color w:val="000000"/>
                <w:sz w:val="18"/>
                <w:szCs w:val="18"/>
                <w:lang w:val="ro-RO"/>
              </w:rPr>
            </w:pPr>
          </w:p>
        </w:tc>
        <w:tc>
          <w:tcPr>
            <w:tcW w:w="337" w:type="pct"/>
          </w:tcPr>
          <w:p w14:paraId="2A3C87DA" w14:textId="77777777" w:rsidR="0002519A" w:rsidRPr="00A71203" w:rsidRDefault="0002519A" w:rsidP="006C7CB3">
            <w:pPr>
              <w:spacing w:afterLines="20" w:after="48" w:line="276" w:lineRule="auto"/>
              <w:contextualSpacing/>
              <w:jc w:val="center"/>
              <w:rPr>
                <w:rFonts w:ascii="Times New Roman" w:hAnsi="Times New Roman"/>
                <w:sz w:val="18"/>
                <w:szCs w:val="18"/>
                <w:lang w:val="ro-RO"/>
              </w:rPr>
            </w:pPr>
          </w:p>
        </w:tc>
        <w:tc>
          <w:tcPr>
            <w:tcW w:w="535" w:type="pct"/>
          </w:tcPr>
          <w:p w14:paraId="6F34791B" w14:textId="77777777" w:rsidR="0002519A" w:rsidRPr="00A71203" w:rsidRDefault="0002519A" w:rsidP="006C7CB3">
            <w:pPr>
              <w:spacing w:after="200" w:line="276" w:lineRule="auto"/>
              <w:rPr>
                <w:rFonts w:ascii="Times New Roman" w:hAnsi="Times New Roman"/>
                <w:sz w:val="18"/>
                <w:szCs w:val="18"/>
                <w:lang w:val="ro-RO"/>
              </w:rPr>
            </w:pPr>
          </w:p>
        </w:tc>
        <w:tc>
          <w:tcPr>
            <w:tcW w:w="434" w:type="pct"/>
          </w:tcPr>
          <w:p w14:paraId="4B16E284" w14:textId="77777777" w:rsidR="0002519A" w:rsidRPr="00A71203" w:rsidRDefault="0002519A" w:rsidP="006C7CB3">
            <w:pPr>
              <w:spacing w:afterLines="20" w:after="48" w:line="240" w:lineRule="auto"/>
              <w:contextualSpacing/>
              <w:rPr>
                <w:rFonts w:ascii="Times New Roman" w:hAnsi="Times New Roman"/>
                <w:color w:val="000000"/>
                <w:sz w:val="18"/>
                <w:szCs w:val="18"/>
                <w:lang w:val="ro-RO"/>
              </w:rPr>
            </w:pPr>
          </w:p>
        </w:tc>
        <w:tc>
          <w:tcPr>
            <w:tcW w:w="339" w:type="pct"/>
          </w:tcPr>
          <w:p w14:paraId="47FCB666" w14:textId="77777777" w:rsidR="0002519A" w:rsidRPr="00A71203" w:rsidRDefault="0002519A" w:rsidP="006C7CB3">
            <w:pPr>
              <w:spacing w:after="200" w:line="276" w:lineRule="auto"/>
              <w:rPr>
                <w:rFonts w:ascii="Times New Roman" w:hAnsi="Times New Roman"/>
                <w:sz w:val="18"/>
                <w:szCs w:val="18"/>
                <w:lang w:val="ro-RO"/>
              </w:rPr>
            </w:pPr>
          </w:p>
        </w:tc>
        <w:tc>
          <w:tcPr>
            <w:tcW w:w="482" w:type="pct"/>
          </w:tcPr>
          <w:p w14:paraId="44EE35BB" w14:textId="77777777" w:rsidR="0002519A" w:rsidRPr="00A71203" w:rsidRDefault="0002519A" w:rsidP="006C7CB3">
            <w:pPr>
              <w:spacing w:after="200" w:line="276" w:lineRule="auto"/>
              <w:rPr>
                <w:rFonts w:ascii="Times New Roman" w:hAnsi="Times New Roman"/>
                <w:sz w:val="18"/>
                <w:szCs w:val="18"/>
                <w:lang w:val="ro-RO"/>
              </w:rPr>
            </w:pPr>
          </w:p>
        </w:tc>
      </w:tr>
      <w:tr w:rsidR="0002519A" w:rsidRPr="00A65D34" w14:paraId="68CA311D" w14:textId="77777777" w:rsidTr="006C7CB3">
        <w:trPr>
          <w:trHeight w:val="350"/>
        </w:trPr>
        <w:tc>
          <w:tcPr>
            <w:tcW w:w="643" w:type="pct"/>
          </w:tcPr>
          <w:p w14:paraId="0FADEFF8" w14:textId="77777777" w:rsidR="0002519A" w:rsidRPr="00A71203" w:rsidRDefault="0002519A" w:rsidP="006C7CB3">
            <w:pPr>
              <w:spacing w:afterLines="20" w:after="48" w:line="240" w:lineRule="auto"/>
              <w:contextualSpacing/>
              <w:rPr>
                <w:rFonts w:ascii="Times New Roman" w:hAnsi="Times New Roman"/>
                <w:b/>
                <w:color w:val="000000"/>
                <w:sz w:val="18"/>
                <w:szCs w:val="18"/>
                <w:lang w:val="ro-RO"/>
              </w:rPr>
            </w:pPr>
            <w:r w:rsidRPr="00A71203">
              <w:rPr>
                <w:rFonts w:ascii="Times New Roman" w:hAnsi="Times New Roman"/>
                <w:b/>
                <w:color w:val="000000"/>
                <w:sz w:val="18"/>
                <w:szCs w:val="18"/>
                <w:lang w:val="ro-RO"/>
              </w:rPr>
              <w:t>Obiectiv 2</w:t>
            </w:r>
          </w:p>
        </w:tc>
        <w:tc>
          <w:tcPr>
            <w:tcW w:w="570" w:type="pct"/>
          </w:tcPr>
          <w:p w14:paraId="1EDBB9DD" w14:textId="77777777" w:rsidR="0002519A" w:rsidRPr="00A71203" w:rsidRDefault="0002519A" w:rsidP="006C7CB3">
            <w:pPr>
              <w:spacing w:afterLines="20" w:after="48" w:line="240" w:lineRule="auto"/>
              <w:contextualSpacing/>
              <w:rPr>
                <w:rFonts w:ascii="Times New Roman" w:hAnsi="Times New Roman"/>
                <w:color w:val="000000"/>
                <w:sz w:val="18"/>
                <w:szCs w:val="18"/>
                <w:lang w:val="ro-RO"/>
              </w:rPr>
            </w:pPr>
            <w:r w:rsidRPr="00A71203">
              <w:rPr>
                <w:rFonts w:ascii="Times New Roman" w:hAnsi="Times New Roman"/>
                <w:color w:val="000000"/>
                <w:sz w:val="18"/>
                <w:szCs w:val="18"/>
                <w:lang w:val="ro-RO"/>
              </w:rPr>
              <w:t>Acțiunea 2.1</w:t>
            </w:r>
          </w:p>
        </w:tc>
        <w:tc>
          <w:tcPr>
            <w:tcW w:w="741" w:type="pct"/>
          </w:tcPr>
          <w:p w14:paraId="6E761E2C" w14:textId="77777777" w:rsidR="0002519A" w:rsidRPr="00A71203" w:rsidRDefault="0002519A" w:rsidP="006C7CB3">
            <w:pPr>
              <w:spacing w:afterLines="20" w:after="48" w:line="240" w:lineRule="auto"/>
              <w:contextualSpacing/>
              <w:rPr>
                <w:rFonts w:ascii="Times New Roman" w:hAnsi="Times New Roman"/>
                <w:color w:val="000000"/>
                <w:sz w:val="18"/>
                <w:szCs w:val="18"/>
                <w:lang w:val="ro-RO"/>
              </w:rPr>
            </w:pPr>
            <w:r w:rsidRPr="00A71203">
              <w:rPr>
                <w:rFonts w:ascii="Times New Roman" w:hAnsi="Times New Roman"/>
                <w:color w:val="000000"/>
                <w:sz w:val="18"/>
                <w:szCs w:val="18"/>
                <w:lang w:val="ro-RO"/>
              </w:rPr>
              <w:t>Activitatea 2.1.1</w:t>
            </w:r>
          </w:p>
        </w:tc>
        <w:tc>
          <w:tcPr>
            <w:tcW w:w="531" w:type="pct"/>
          </w:tcPr>
          <w:p w14:paraId="44708019" w14:textId="77777777" w:rsidR="0002519A" w:rsidRPr="00A71203" w:rsidRDefault="0002519A" w:rsidP="006C7CB3">
            <w:pPr>
              <w:spacing w:afterLines="20" w:after="48" w:line="240" w:lineRule="auto"/>
              <w:contextualSpacing/>
              <w:rPr>
                <w:rFonts w:ascii="Times New Roman" w:hAnsi="Times New Roman"/>
                <w:color w:val="000000"/>
                <w:sz w:val="18"/>
                <w:szCs w:val="18"/>
                <w:lang w:val="ro-RO"/>
              </w:rPr>
            </w:pPr>
          </w:p>
        </w:tc>
        <w:tc>
          <w:tcPr>
            <w:tcW w:w="388" w:type="pct"/>
          </w:tcPr>
          <w:p w14:paraId="2AEF15ED" w14:textId="77777777" w:rsidR="0002519A" w:rsidRPr="00A71203" w:rsidRDefault="0002519A" w:rsidP="006C7CB3">
            <w:pPr>
              <w:spacing w:afterLines="20" w:after="48" w:line="240" w:lineRule="auto"/>
              <w:contextualSpacing/>
              <w:jc w:val="center"/>
              <w:rPr>
                <w:rFonts w:ascii="Times New Roman" w:hAnsi="Times New Roman"/>
                <w:color w:val="000000"/>
                <w:sz w:val="18"/>
                <w:szCs w:val="18"/>
                <w:lang w:val="ro-RO"/>
              </w:rPr>
            </w:pPr>
          </w:p>
        </w:tc>
        <w:tc>
          <w:tcPr>
            <w:tcW w:w="337" w:type="pct"/>
          </w:tcPr>
          <w:p w14:paraId="3128EC95" w14:textId="77777777" w:rsidR="0002519A" w:rsidRPr="00A71203" w:rsidRDefault="0002519A" w:rsidP="006C7CB3">
            <w:pPr>
              <w:spacing w:afterLines="20" w:after="48" w:line="276" w:lineRule="auto"/>
              <w:contextualSpacing/>
              <w:jc w:val="center"/>
              <w:rPr>
                <w:rFonts w:ascii="Times New Roman" w:hAnsi="Times New Roman"/>
                <w:sz w:val="18"/>
                <w:szCs w:val="18"/>
                <w:lang w:val="ro-RO"/>
              </w:rPr>
            </w:pPr>
          </w:p>
        </w:tc>
        <w:tc>
          <w:tcPr>
            <w:tcW w:w="535" w:type="pct"/>
          </w:tcPr>
          <w:p w14:paraId="0A08CE8C" w14:textId="77777777" w:rsidR="0002519A" w:rsidRPr="00A71203" w:rsidRDefault="0002519A" w:rsidP="006C7CB3">
            <w:pPr>
              <w:spacing w:after="200" w:line="276" w:lineRule="auto"/>
              <w:rPr>
                <w:rFonts w:ascii="Times New Roman" w:hAnsi="Times New Roman"/>
                <w:sz w:val="18"/>
                <w:szCs w:val="18"/>
                <w:lang w:val="ro-RO"/>
              </w:rPr>
            </w:pPr>
          </w:p>
        </w:tc>
        <w:tc>
          <w:tcPr>
            <w:tcW w:w="434" w:type="pct"/>
          </w:tcPr>
          <w:p w14:paraId="0EE8901A" w14:textId="77777777" w:rsidR="0002519A" w:rsidRPr="00A71203" w:rsidRDefault="0002519A" w:rsidP="006C7CB3">
            <w:pPr>
              <w:spacing w:afterLines="20" w:after="48" w:line="240" w:lineRule="auto"/>
              <w:contextualSpacing/>
              <w:rPr>
                <w:rFonts w:ascii="Times New Roman" w:hAnsi="Times New Roman"/>
                <w:color w:val="000000"/>
                <w:sz w:val="18"/>
                <w:szCs w:val="18"/>
                <w:lang w:val="ro-RO"/>
              </w:rPr>
            </w:pPr>
          </w:p>
        </w:tc>
        <w:tc>
          <w:tcPr>
            <w:tcW w:w="339" w:type="pct"/>
          </w:tcPr>
          <w:p w14:paraId="0AECF49D" w14:textId="77777777" w:rsidR="0002519A" w:rsidRPr="00A71203" w:rsidRDefault="0002519A" w:rsidP="006C7CB3">
            <w:pPr>
              <w:spacing w:after="200" w:line="276" w:lineRule="auto"/>
              <w:rPr>
                <w:rFonts w:ascii="Times New Roman" w:hAnsi="Times New Roman"/>
                <w:sz w:val="18"/>
                <w:szCs w:val="18"/>
                <w:lang w:val="ro-RO"/>
              </w:rPr>
            </w:pPr>
          </w:p>
        </w:tc>
        <w:tc>
          <w:tcPr>
            <w:tcW w:w="482" w:type="pct"/>
          </w:tcPr>
          <w:p w14:paraId="3F70E33B" w14:textId="77777777" w:rsidR="0002519A" w:rsidRPr="00A71203" w:rsidRDefault="0002519A" w:rsidP="006C7CB3">
            <w:pPr>
              <w:spacing w:after="200" w:line="276" w:lineRule="auto"/>
              <w:rPr>
                <w:rFonts w:ascii="Times New Roman" w:hAnsi="Times New Roman"/>
                <w:sz w:val="18"/>
                <w:szCs w:val="18"/>
                <w:lang w:val="ro-RO"/>
              </w:rPr>
            </w:pPr>
          </w:p>
        </w:tc>
      </w:tr>
      <w:tr w:rsidR="0002519A" w:rsidRPr="00A65D34" w14:paraId="35F872FB" w14:textId="77777777" w:rsidTr="006C7CB3">
        <w:trPr>
          <w:trHeight w:val="620"/>
        </w:trPr>
        <w:tc>
          <w:tcPr>
            <w:tcW w:w="643" w:type="pct"/>
          </w:tcPr>
          <w:p w14:paraId="2FCB07D8" w14:textId="77777777" w:rsidR="0002519A" w:rsidRDefault="0002519A" w:rsidP="006C7CB3">
            <w:pPr>
              <w:spacing w:afterLines="20" w:after="48" w:line="240" w:lineRule="auto"/>
              <w:contextualSpacing/>
              <w:rPr>
                <w:rFonts w:ascii="Times New Roman" w:hAnsi="Times New Roman"/>
                <w:b/>
                <w:color w:val="000000"/>
                <w:sz w:val="18"/>
                <w:szCs w:val="18"/>
                <w:lang w:val="ro-RO"/>
              </w:rPr>
            </w:pPr>
            <w:r>
              <w:rPr>
                <w:rFonts w:ascii="Times New Roman" w:hAnsi="Times New Roman"/>
                <w:b/>
                <w:color w:val="000000"/>
                <w:sz w:val="18"/>
                <w:szCs w:val="18"/>
                <w:lang w:val="ro-RO"/>
              </w:rPr>
              <w:t>Cheltuieli imprevizibile</w:t>
            </w:r>
          </w:p>
        </w:tc>
        <w:tc>
          <w:tcPr>
            <w:tcW w:w="570" w:type="pct"/>
          </w:tcPr>
          <w:p w14:paraId="1AF8A8F0" w14:textId="77777777" w:rsidR="0002519A" w:rsidRPr="00A71203" w:rsidRDefault="0002519A" w:rsidP="006C7CB3">
            <w:pPr>
              <w:spacing w:afterLines="20" w:after="48" w:line="240" w:lineRule="auto"/>
              <w:contextualSpacing/>
              <w:rPr>
                <w:rFonts w:ascii="Times New Roman" w:hAnsi="Times New Roman"/>
                <w:color w:val="000000"/>
                <w:sz w:val="18"/>
                <w:szCs w:val="18"/>
                <w:lang w:val="ro-RO"/>
              </w:rPr>
            </w:pPr>
          </w:p>
        </w:tc>
        <w:tc>
          <w:tcPr>
            <w:tcW w:w="741" w:type="pct"/>
          </w:tcPr>
          <w:p w14:paraId="5075ACE5" w14:textId="77777777" w:rsidR="0002519A" w:rsidRPr="00A71203" w:rsidRDefault="0002519A" w:rsidP="006C7CB3">
            <w:pPr>
              <w:spacing w:afterLines="20" w:after="48" w:line="240" w:lineRule="auto"/>
              <w:contextualSpacing/>
              <w:rPr>
                <w:rFonts w:ascii="Times New Roman" w:hAnsi="Times New Roman"/>
                <w:color w:val="000000"/>
                <w:sz w:val="18"/>
                <w:szCs w:val="18"/>
                <w:lang w:val="ro-RO"/>
              </w:rPr>
            </w:pPr>
          </w:p>
        </w:tc>
        <w:tc>
          <w:tcPr>
            <w:tcW w:w="531" w:type="pct"/>
          </w:tcPr>
          <w:p w14:paraId="4D769F63" w14:textId="77777777" w:rsidR="0002519A" w:rsidRPr="00A71203" w:rsidRDefault="0002519A" w:rsidP="006C7CB3">
            <w:pPr>
              <w:spacing w:afterLines="20" w:after="48" w:line="240" w:lineRule="auto"/>
              <w:contextualSpacing/>
              <w:rPr>
                <w:rFonts w:ascii="Times New Roman" w:hAnsi="Times New Roman"/>
                <w:color w:val="000000"/>
                <w:sz w:val="18"/>
                <w:szCs w:val="18"/>
                <w:lang w:val="ro-RO"/>
              </w:rPr>
            </w:pPr>
          </w:p>
        </w:tc>
        <w:tc>
          <w:tcPr>
            <w:tcW w:w="388" w:type="pct"/>
          </w:tcPr>
          <w:p w14:paraId="5ACD7CC5" w14:textId="77777777" w:rsidR="0002519A" w:rsidRPr="00A71203" w:rsidRDefault="0002519A" w:rsidP="006C7CB3">
            <w:pPr>
              <w:spacing w:afterLines="20" w:after="48" w:line="240" w:lineRule="auto"/>
              <w:contextualSpacing/>
              <w:jc w:val="center"/>
              <w:rPr>
                <w:rFonts w:ascii="Times New Roman" w:hAnsi="Times New Roman"/>
                <w:color w:val="000000"/>
                <w:sz w:val="18"/>
                <w:szCs w:val="18"/>
                <w:lang w:val="ro-RO"/>
              </w:rPr>
            </w:pPr>
          </w:p>
        </w:tc>
        <w:tc>
          <w:tcPr>
            <w:tcW w:w="337" w:type="pct"/>
          </w:tcPr>
          <w:p w14:paraId="1838694F" w14:textId="77777777" w:rsidR="0002519A" w:rsidRPr="00A71203" w:rsidRDefault="0002519A" w:rsidP="006C7CB3">
            <w:pPr>
              <w:spacing w:afterLines="20" w:after="48" w:line="276" w:lineRule="auto"/>
              <w:contextualSpacing/>
              <w:jc w:val="center"/>
              <w:rPr>
                <w:rFonts w:ascii="Times New Roman" w:hAnsi="Times New Roman"/>
                <w:sz w:val="18"/>
                <w:szCs w:val="18"/>
                <w:lang w:val="ro-RO"/>
              </w:rPr>
            </w:pPr>
          </w:p>
        </w:tc>
        <w:tc>
          <w:tcPr>
            <w:tcW w:w="535" w:type="pct"/>
          </w:tcPr>
          <w:p w14:paraId="472CCA13" w14:textId="77777777" w:rsidR="0002519A" w:rsidRPr="00A71203" w:rsidRDefault="0002519A" w:rsidP="006C7CB3">
            <w:pPr>
              <w:spacing w:after="200" w:line="276" w:lineRule="auto"/>
              <w:rPr>
                <w:rFonts w:ascii="Times New Roman" w:hAnsi="Times New Roman"/>
                <w:sz w:val="18"/>
                <w:szCs w:val="18"/>
                <w:lang w:val="ro-RO"/>
              </w:rPr>
            </w:pPr>
          </w:p>
        </w:tc>
        <w:tc>
          <w:tcPr>
            <w:tcW w:w="434" w:type="pct"/>
          </w:tcPr>
          <w:p w14:paraId="1C511498" w14:textId="77777777" w:rsidR="0002519A" w:rsidRPr="00A71203" w:rsidRDefault="0002519A" w:rsidP="006C7CB3">
            <w:pPr>
              <w:spacing w:afterLines="20" w:after="48" w:line="240" w:lineRule="auto"/>
              <w:contextualSpacing/>
              <w:rPr>
                <w:rFonts w:ascii="Times New Roman" w:hAnsi="Times New Roman"/>
                <w:color w:val="000000"/>
                <w:sz w:val="18"/>
                <w:szCs w:val="18"/>
                <w:lang w:val="ro-RO"/>
              </w:rPr>
            </w:pPr>
          </w:p>
        </w:tc>
        <w:tc>
          <w:tcPr>
            <w:tcW w:w="339" w:type="pct"/>
          </w:tcPr>
          <w:p w14:paraId="6D8FCEF4" w14:textId="77777777" w:rsidR="0002519A" w:rsidRPr="00A71203" w:rsidRDefault="0002519A" w:rsidP="006C7CB3">
            <w:pPr>
              <w:spacing w:after="200" w:line="276" w:lineRule="auto"/>
              <w:rPr>
                <w:rFonts w:ascii="Times New Roman" w:hAnsi="Times New Roman"/>
                <w:sz w:val="18"/>
                <w:szCs w:val="18"/>
                <w:lang w:val="ro-RO"/>
              </w:rPr>
            </w:pPr>
          </w:p>
        </w:tc>
        <w:tc>
          <w:tcPr>
            <w:tcW w:w="482" w:type="pct"/>
          </w:tcPr>
          <w:p w14:paraId="41034846" w14:textId="77777777" w:rsidR="0002519A" w:rsidRPr="00A71203" w:rsidRDefault="0002519A" w:rsidP="006C7CB3">
            <w:pPr>
              <w:spacing w:after="200" w:line="276" w:lineRule="auto"/>
              <w:rPr>
                <w:rFonts w:ascii="Times New Roman" w:hAnsi="Times New Roman"/>
                <w:sz w:val="18"/>
                <w:szCs w:val="18"/>
                <w:lang w:val="ro-RO"/>
              </w:rPr>
            </w:pPr>
          </w:p>
        </w:tc>
      </w:tr>
      <w:tr w:rsidR="0002519A" w:rsidRPr="00A65D34" w14:paraId="4B594C79" w14:textId="77777777" w:rsidTr="006C7CB3">
        <w:trPr>
          <w:trHeight w:val="359"/>
        </w:trPr>
        <w:tc>
          <w:tcPr>
            <w:tcW w:w="643" w:type="pct"/>
          </w:tcPr>
          <w:p w14:paraId="175FE0F3" w14:textId="77777777" w:rsidR="0002519A" w:rsidRDefault="0002519A" w:rsidP="006C7CB3">
            <w:pPr>
              <w:spacing w:afterLines="20" w:after="48" w:line="240" w:lineRule="auto"/>
              <w:contextualSpacing/>
              <w:rPr>
                <w:rFonts w:ascii="Times New Roman" w:hAnsi="Times New Roman"/>
                <w:b/>
                <w:color w:val="000000"/>
                <w:sz w:val="18"/>
                <w:szCs w:val="18"/>
                <w:lang w:val="ro-RO"/>
              </w:rPr>
            </w:pPr>
            <w:r>
              <w:rPr>
                <w:rFonts w:ascii="Times New Roman" w:hAnsi="Times New Roman"/>
                <w:b/>
                <w:color w:val="000000"/>
                <w:sz w:val="18"/>
                <w:szCs w:val="18"/>
                <w:lang w:val="ro-RO"/>
              </w:rPr>
              <w:t>TOTAL</w:t>
            </w:r>
          </w:p>
        </w:tc>
        <w:tc>
          <w:tcPr>
            <w:tcW w:w="570" w:type="pct"/>
          </w:tcPr>
          <w:p w14:paraId="544594FB" w14:textId="77777777" w:rsidR="0002519A" w:rsidRPr="00A71203" w:rsidRDefault="0002519A" w:rsidP="006C7CB3">
            <w:pPr>
              <w:spacing w:afterLines="20" w:after="48" w:line="240" w:lineRule="auto"/>
              <w:contextualSpacing/>
              <w:rPr>
                <w:rFonts w:ascii="Times New Roman" w:hAnsi="Times New Roman"/>
                <w:color w:val="000000"/>
                <w:sz w:val="18"/>
                <w:szCs w:val="18"/>
                <w:lang w:val="ro-RO"/>
              </w:rPr>
            </w:pPr>
          </w:p>
        </w:tc>
        <w:tc>
          <w:tcPr>
            <w:tcW w:w="741" w:type="pct"/>
          </w:tcPr>
          <w:p w14:paraId="0C713EB3" w14:textId="77777777" w:rsidR="0002519A" w:rsidRPr="00A71203" w:rsidRDefault="0002519A" w:rsidP="006C7CB3">
            <w:pPr>
              <w:spacing w:afterLines="20" w:after="48" w:line="240" w:lineRule="auto"/>
              <w:contextualSpacing/>
              <w:rPr>
                <w:rFonts w:ascii="Times New Roman" w:hAnsi="Times New Roman"/>
                <w:color w:val="000000"/>
                <w:sz w:val="18"/>
                <w:szCs w:val="18"/>
                <w:lang w:val="ro-RO"/>
              </w:rPr>
            </w:pPr>
          </w:p>
        </w:tc>
        <w:tc>
          <w:tcPr>
            <w:tcW w:w="531" w:type="pct"/>
          </w:tcPr>
          <w:p w14:paraId="6F7F0083" w14:textId="77777777" w:rsidR="0002519A" w:rsidRPr="00A71203" w:rsidRDefault="0002519A" w:rsidP="006C7CB3">
            <w:pPr>
              <w:spacing w:afterLines="20" w:after="48" w:line="240" w:lineRule="auto"/>
              <w:contextualSpacing/>
              <w:rPr>
                <w:rFonts w:ascii="Times New Roman" w:hAnsi="Times New Roman"/>
                <w:color w:val="000000"/>
                <w:sz w:val="18"/>
                <w:szCs w:val="18"/>
                <w:lang w:val="ro-RO"/>
              </w:rPr>
            </w:pPr>
          </w:p>
        </w:tc>
        <w:tc>
          <w:tcPr>
            <w:tcW w:w="388" w:type="pct"/>
          </w:tcPr>
          <w:p w14:paraId="76439739" w14:textId="77777777" w:rsidR="0002519A" w:rsidRPr="00A71203" w:rsidRDefault="0002519A" w:rsidP="006C7CB3">
            <w:pPr>
              <w:spacing w:afterLines="20" w:after="48" w:line="240" w:lineRule="auto"/>
              <w:contextualSpacing/>
              <w:jc w:val="center"/>
              <w:rPr>
                <w:rFonts w:ascii="Times New Roman" w:hAnsi="Times New Roman"/>
                <w:color w:val="000000"/>
                <w:sz w:val="18"/>
                <w:szCs w:val="18"/>
                <w:lang w:val="ro-RO"/>
              </w:rPr>
            </w:pPr>
          </w:p>
        </w:tc>
        <w:tc>
          <w:tcPr>
            <w:tcW w:w="337" w:type="pct"/>
          </w:tcPr>
          <w:p w14:paraId="1A0D6CCE" w14:textId="77777777" w:rsidR="0002519A" w:rsidRPr="00A71203" w:rsidRDefault="0002519A" w:rsidP="006C7CB3">
            <w:pPr>
              <w:spacing w:afterLines="20" w:after="48" w:line="276" w:lineRule="auto"/>
              <w:contextualSpacing/>
              <w:jc w:val="center"/>
              <w:rPr>
                <w:rFonts w:ascii="Times New Roman" w:hAnsi="Times New Roman"/>
                <w:sz w:val="18"/>
                <w:szCs w:val="18"/>
                <w:lang w:val="ro-RO"/>
              </w:rPr>
            </w:pPr>
          </w:p>
        </w:tc>
        <w:tc>
          <w:tcPr>
            <w:tcW w:w="535" w:type="pct"/>
          </w:tcPr>
          <w:p w14:paraId="1013E17F" w14:textId="77777777" w:rsidR="0002519A" w:rsidRPr="00A71203" w:rsidRDefault="0002519A" w:rsidP="006C7CB3">
            <w:pPr>
              <w:spacing w:after="200" w:line="276" w:lineRule="auto"/>
              <w:rPr>
                <w:rFonts w:ascii="Times New Roman" w:hAnsi="Times New Roman"/>
                <w:sz w:val="18"/>
                <w:szCs w:val="18"/>
                <w:lang w:val="ro-RO"/>
              </w:rPr>
            </w:pPr>
          </w:p>
        </w:tc>
        <w:tc>
          <w:tcPr>
            <w:tcW w:w="434" w:type="pct"/>
          </w:tcPr>
          <w:p w14:paraId="65BE83A0" w14:textId="77777777" w:rsidR="0002519A" w:rsidRPr="00A71203" w:rsidRDefault="0002519A" w:rsidP="006C7CB3">
            <w:pPr>
              <w:spacing w:afterLines="20" w:after="48" w:line="240" w:lineRule="auto"/>
              <w:contextualSpacing/>
              <w:rPr>
                <w:rFonts w:ascii="Times New Roman" w:hAnsi="Times New Roman"/>
                <w:color w:val="000000"/>
                <w:sz w:val="18"/>
                <w:szCs w:val="18"/>
                <w:lang w:val="ro-RO"/>
              </w:rPr>
            </w:pPr>
          </w:p>
        </w:tc>
        <w:tc>
          <w:tcPr>
            <w:tcW w:w="339" w:type="pct"/>
          </w:tcPr>
          <w:p w14:paraId="58CC7DB2" w14:textId="77777777" w:rsidR="0002519A" w:rsidRPr="00A71203" w:rsidRDefault="0002519A" w:rsidP="006C7CB3">
            <w:pPr>
              <w:spacing w:after="200" w:line="276" w:lineRule="auto"/>
              <w:rPr>
                <w:rFonts w:ascii="Times New Roman" w:hAnsi="Times New Roman"/>
                <w:sz w:val="18"/>
                <w:szCs w:val="18"/>
                <w:lang w:val="ro-RO"/>
              </w:rPr>
            </w:pPr>
          </w:p>
        </w:tc>
        <w:tc>
          <w:tcPr>
            <w:tcW w:w="482" w:type="pct"/>
          </w:tcPr>
          <w:p w14:paraId="37FEF712" w14:textId="77777777" w:rsidR="0002519A" w:rsidRPr="00A71203" w:rsidRDefault="0002519A" w:rsidP="006C7CB3">
            <w:pPr>
              <w:spacing w:after="200" w:line="276" w:lineRule="auto"/>
              <w:rPr>
                <w:rFonts w:ascii="Times New Roman" w:hAnsi="Times New Roman"/>
                <w:sz w:val="18"/>
                <w:szCs w:val="18"/>
                <w:lang w:val="ro-RO"/>
              </w:rPr>
            </w:pPr>
          </w:p>
        </w:tc>
      </w:tr>
    </w:tbl>
    <w:p w14:paraId="499297C2" w14:textId="77777777" w:rsidR="00155B87" w:rsidRPr="00A71203" w:rsidRDefault="00155B87" w:rsidP="00155B87">
      <w:pPr>
        <w:tabs>
          <w:tab w:val="left" w:pos="1305"/>
        </w:tabs>
        <w:rPr>
          <w:rFonts w:ascii="Times New Roman" w:hAnsi="Times New Roman"/>
          <w:sz w:val="28"/>
          <w:szCs w:val="28"/>
          <w:lang w:val="ro-RO"/>
        </w:rPr>
      </w:pPr>
    </w:p>
    <w:p w14:paraId="17D4CEF6" w14:textId="21CFC0E5" w:rsidR="00155B87" w:rsidRPr="00A71203" w:rsidRDefault="00155B87" w:rsidP="00155B87">
      <w:pPr>
        <w:tabs>
          <w:tab w:val="left" w:pos="12975"/>
        </w:tabs>
        <w:rPr>
          <w:rFonts w:ascii="Times New Roman" w:hAnsi="Times New Roman"/>
          <w:b/>
          <w:sz w:val="20"/>
          <w:szCs w:val="20"/>
          <w:lang w:val="ro-RO"/>
        </w:rPr>
      </w:pPr>
      <w:r w:rsidRPr="00A71203">
        <w:rPr>
          <w:rFonts w:ascii="Times New Roman" w:hAnsi="Times New Roman"/>
          <w:b/>
          <w:sz w:val="20"/>
          <w:szCs w:val="20"/>
          <w:lang w:val="ro-RO"/>
        </w:rPr>
        <w:lastRenderedPageBreak/>
        <w:t xml:space="preserve">                                                                                                                                                                                                                          </w:t>
      </w:r>
    </w:p>
    <w:p w14:paraId="5A1472E8" w14:textId="7B8D80FD" w:rsidR="00155B87" w:rsidRPr="00A71203" w:rsidRDefault="00155B87" w:rsidP="00155B87">
      <w:pPr>
        <w:tabs>
          <w:tab w:val="left" w:pos="12975"/>
        </w:tabs>
        <w:rPr>
          <w:rFonts w:ascii="Times New Roman" w:hAnsi="Times New Roman"/>
          <w:b/>
          <w:lang w:val="ro-RO"/>
        </w:rPr>
      </w:pPr>
      <w:r w:rsidRPr="00A71203">
        <w:rPr>
          <w:rFonts w:ascii="Times New Roman" w:hAnsi="Times New Roman"/>
          <w:b/>
          <w:sz w:val="20"/>
          <w:szCs w:val="20"/>
          <w:lang w:val="ro-RO"/>
        </w:rPr>
        <w:t xml:space="preserve">                                                                                                                                                                                                     </w:t>
      </w:r>
      <w:r w:rsidR="00A37F74">
        <w:rPr>
          <w:rFonts w:ascii="Times New Roman" w:hAnsi="Times New Roman"/>
          <w:b/>
          <w:sz w:val="20"/>
          <w:szCs w:val="20"/>
          <w:lang w:val="ro-RO"/>
        </w:rPr>
        <w:t xml:space="preserve">              </w:t>
      </w:r>
      <w:r w:rsidRPr="00A71203">
        <w:rPr>
          <w:rFonts w:ascii="Times New Roman" w:hAnsi="Times New Roman"/>
          <w:b/>
          <w:sz w:val="20"/>
          <w:szCs w:val="20"/>
          <w:lang w:val="ro-RO"/>
        </w:rPr>
        <w:t xml:space="preserve"> </w:t>
      </w:r>
      <w:r w:rsidRPr="00A71203">
        <w:rPr>
          <w:rFonts w:ascii="Times New Roman" w:hAnsi="Times New Roman"/>
          <w:b/>
          <w:lang w:val="ro-RO"/>
        </w:rPr>
        <w:t>Anexa C la contractul nr.___ din ___</w:t>
      </w:r>
    </w:p>
    <w:p w14:paraId="5D890951" w14:textId="49D26E36" w:rsidR="00155B87" w:rsidRPr="00A71203" w:rsidRDefault="00155B87" w:rsidP="00155B87">
      <w:pPr>
        <w:tabs>
          <w:tab w:val="left" w:pos="1245"/>
          <w:tab w:val="left" w:pos="4455"/>
        </w:tabs>
        <w:rPr>
          <w:rFonts w:ascii="Times New Roman" w:hAnsi="Times New Roman"/>
          <w:b/>
          <w:sz w:val="20"/>
          <w:szCs w:val="20"/>
          <w:lang w:val="ro-RO"/>
        </w:rPr>
      </w:pPr>
      <w:r w:rsidRPr="00A71203">
        <w:rPr>
          <w:rFonts w:ascii="Times New Roman" w:hAnsi="Times New Roman"/>
          <w:b/>
          <w:sz w:val="20"/>
          <w:szCs w:val="20"/>
          <w:lang w:val="ro-RO"/>
        </w:rPr>
        <w:tab/>
      </w:r>
      <w:r w:rsidR="00CE0332" w:rsidRPr="00CE0332">
        <w:t xml:space="preserve"> </w:t>
      </w:r>
      <w:r w:rsidR="00CE0332">
        <w:rPr>
          <w:noProof/>
        </w:rPr>
        <w:drawing>
          <wp:inline distT="0" distB="0" distL="0" distR="0" wp14:anchorId="0C240566" wp14:editId="4CA1ED06">
            <wp:extent cx="733425" cy="962025"/>
            <wp:effectExtent l="0" t="0" r="9525" b="9525"/>
            <wp:docPr id="47" name="Imagine 4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5"/>
                    <pic:cNvPicPr>
                      <a:picLocks noChangeAspect="1" noChangeArrowheads="1"/>
                    </pic:cNvPicPr>
                  </pic:nvPicPr>
                  <pic:blipFill>
                    <a:blip r:embed="rId65">
                      <a:extLst>
                        <a:ext uri="{28A0092B-C50C-407E-A947-70E740481C1C}">
                          <a14:useLocalDpi xmlns:a14="http://schemas.microsoft.com/office/drawing/2010/main" val="0"/>
                        </a:ext>
                      </a:extLst>
                    </a:blip>
                    <a:srcRect/>
                    <a:stretch>
                      <a:fillRect/>
                    </a:stretch>
                  </pic:blipFill>
                  <pic:spPr bwMode="auto">
                    <a:xfrm>
                      <a:off x="0" y="0"/>
                      <a:ext cx="733425" cy="962025"/>
                    </a:xfrm>
                    <a:prstGeom prst="rect">
                      <a:avLst/>
                    </a:prstGeom>
                    <a:noFill/>
                    <a:ln>
                      <a:noFill/>
                    </a:ln>
                  </pic:spPr>
                </pic:pic>
              </a:graphicData>
            </a:graphic>
          </wp:inline>
        </w:drawing>
      </w:r>
      <w:r w:rsidRPr="00A71203">
        <w:rPr>
          <w:rFonts w:ascii="Times New Roman" w:hAnsi="Times New Roman"/>
          <w:b/>
          <w:sz w:val="20"/>
          <w:szCs w:val="20"/>
          <w:lang w:val="ro-RO"/>
        </w:rPr>
        <w:tab/>
      </w:r>
      <w:r w:rsidRPr="00DD5962">
        <w:rPr>
          <w:rFonts w:ascii="Times New Roman" w:hAnsi="Times New Roman"/>
          <w:b/>
          <w:noProof/>
          <w:sz w:val="20"/>
          <w:szCs w:val="20"/>
        </w:rPr>
        <w:drawing>
          <wp:inline distT="0" distB="0" distL="0" distR="0" wp14:anchorId="4E3C6F7F" wp14:editId="3CBC235A">
            <wp:extent cx="1971675" cy="823595"/>
            <wp:effectExtent l="0" t="0" r="9525" b="0"/>
            <wp:docPr id="13" name="Imagine 1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3"/>
                    <pic:cNvPicPr>
                      <a:picLocks noChangeAspect="1" noChangeArrowheads="1"/>
                    </pic:cNvPicPr>
                  </pic:nvPicPr>
                  <pic:blipFill>
                    <a:blip r:embed="rId66">
                      <a:extLst>
                        <a:ext uri="{28A0092B-C50C-407E-A947-70E740481C1C}">
                          <a14:useLocalDpi xmlns:a14="http://schemas.microsoft.com/office/drawing/2010/main" val="0"/>
                        </a:ext>
                      </a:extLst>
                    </a:blip>
                    <a:srcRect/>
                    <a:stretch>
                      <a:fillRect/>
                    </a:stretch>
                  </pic:blipFill>
                  <pic:spPr bwMode="auto">
                    <a:xfrm>
                      <a:off x="0" y="0"/>
                      <a:ext cx="1971675" cy="823595"/>
                    </a:xfrm>
                    <a:prstGeom prst="rect">
                      <a:avLst/>
                    </a:prstGeom>
                    <a:noFill/>
                  </pic:spPr>
                </pic:pic>
              </a:graphicData>
            </a:graphic>
          </wp:inline>
        </w:drawing>
      </w:r>
      <w:r w:rsidRPr="00A71203">
        <w:rPr>
          <w:rFonts w:ascii="Times New Roman" w:hAnsi="Times New Roman"/>
          <w:b/>
          <w:sz w:val="20"/>
          <w:szCs w:val="20"/>
          <w:lang w:val="ro-RO"/>
        </w:rPr>
        <w:t xml:space="preserve">                                  </w:t>
      </w:r>
      <w:r w:rsidRPr="00DD5962">
        <w:rPr>
          <w:rFonts w:ascii="Times New Roman" w:hAnsi="Times New Roman"/>
          <w:b/>
          <w:noProof/>
          <w:sz w:val="20"/>
          <w:szCs w:val="20"/>
        </w:rPr>
        <w:drawing>
          <wp:inline distT="0" distB="0" distL="0" distR="0" wp14:anchorId="0FB553EC" wp14:editId="62CC1ED8">
            <wp:extent cx="1619250" cy="723900"/>
            <wp:effectExtent l="0" t="0" r="0" b="0"/>
            <wp:docPr id="14" name="Imagine 1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4"/>
                    <pic:cNvPicPr>
                      <a:picLocks noChangeAspect="1" noChangeArrowheads="1"/>
                    </pic:cNvPicPr>
                  </pic:nvPicPr>
                  <pic:blipFill>
                    <a:blip r:embed="rId67">
                      <a:extLst>
                        <a:ext uri="{28A0092B-C50C-407E-A947-70E740481C1C}">
                          <a14:useLocalDpi xmlns:a14="http://schemas.microsoft.com/office/drawing/2010/main" val="0"/>
                        </a:ext>
                      </a:extLst>
                    </a:blip>
                    <a:srcRect/>
                    <a:stretch>
                      <a:fillRect/>
                    </a:stretch>
                  </pic:blipFill>
                  <pic:spPr bwMode="auto">
                    <a:xfrm>
                      <a:off x="0" y="0"/>
                      <a:ext cx="1619250" cy="723900"/>
                    </a:xfrm>
                    <a:prstGeom prst="rect">
                      <a:avLst/>
                    </a:prstGeom>
                    <a:noFill/>
                  </pic:spPr>
                </pic:pic>
              </a:graphicData>
            </a:graphic>
          </wp:inline>
        </w:drawing>
      </w:r>
      <w:r w:rsidRPr="00A71203">
        <w:rPr>
          <w:rFonts w:ascii="Times New Roman" w:hAnsi="Times New Roman"/>
          <w:b/>
          <w:sz w:val="20"/>
          <w:szCs w:val="20"/>
          <w:lang w:val="ro-RO"/>
        </w:rPr>
        <w:t xml:space="preserve">                                     </w:t>
      </w:r>
    </w:p>
    <w:p w14:paraId="36D9D0DB" w14:textId="29BB6A77" w:rsidR="00A37F74" w:rsidRPr="00430C05" w:rsidRDefault="00A37F74" w:rsidP="00A37F74">
      <w:pPr>
        <w:tabs>
          <w:tab w:val="center" w:pos="4680"/>
        </w:tabs>
        <w:suppressAutoHyphens/>
        <w:spacing w:after="20"/>
        <w:ind w:right="-15"/>
        <w:jc w:val="center"/>
        <w:rPr>
          <w:rFonts w:ascii="Times New Roman" w:hAnsi="Times New Roman"/>
          <w:b/>
          <w:lang w:val="ro-RO"/>
        </w:rPr>
      </w:pPr>
      <w:r>
        <w:rPr>
          <w:rFonts w:ascii="Times New Roman" w:hAnsi="Times New Roman"/>
          <w:sz w:val="28"/>
          <w:szCs w:val="28"/>
          <w:lang w:val="ro-RO"/>
        </w:rPr>
        <w:t xml:space="preserve">          </w:t>
      </w:r>
      <w:r w:rsidRPr="00430C05">
        <w:rPr>
          <w:rFonts w:ascii="Times New Roman" w:hAnsi="Times New Roman"/>
          <w:b/>
          <w:lang w:val="ro-RO"/>
        </w:rPr>
        <w:t xml:space="preserve">SUBPROGRAMUL PROIECTE INOVATIVE ALE DIASPOREI                                                                                                                                 </w:t>
      </w:r>
    </w:p>
    <w:p w14:paraId="5D2E3374" w14:textId="77777777" w:rsidR="00A37F74" w:rsidRPr="00A71203" w:rsidRDefault="00A37F74" w:rsidP="00A37F74">
      <w:pPr>
        <w:tabs>
          <w:tab w:val="center" w:pos="4680"/>
        </w:tabs>
        <w:suppressAutoHyphens/>
        <w:spacing w:after="20"/>
        <w:ind w:left="709" w:right="-15"/>
        <w:jc w:val="center"/>
        <w:rPr>
          <w:rFonts w:ascii="Times New Roman" w:hAnsi="Times New Roman"/>
          <w:b/>
          <w:lang w:val="ro-RO"/>
        </w:rPr>
      </w:pPr>
      <w:r w:rsidRPr="00A71203">
        <w:rPr>
          <w:rFonts w:ascii="Times New Roman" w:hAnsi="Times New Roman"/>
          <w:b/>
          <w:lang w:val="ro-RO"/>
        </w:rPr>
        <w:t>RAPORTUL FINAL PRIVIND IMPLEMENTAREA PROIECTULUI</w:t>
      </w:r>
    </w:p>
    <w:p w14:paraId="5078D76F" w14:textId="77777777" w:rsidR="00A37F74" w:rsidRPr="00A71203" w:rsidRDefault="00A37F74" w:rsidP="00A37F74">
      <w:pPr>
        <w:tabs>
          <w:tab w:val="center" w:pos="4680"/>
        </w:tabs>
        <w:suppressAutoHyphens/>
        <w:spacing w:after="20"/>
        <w:ind w:left="709" w:right="-15"/>
        <w:jc w:val="center"/>
        <w:rPr>
          <w:rFonts w:ascii="Times New Roman" w:hAnsi="Times New Roman"/>
          <w:i/>
          <w:iCs/>
          <w:lang w:val="ro-RO"/>
        </w:rPr>
      </w:pPr>
      <w:r w:rsidRPr="00A71203">
        <w:rPr>
          <w:rFonts w:ascii="Times New Roman" w:hAnsi="Times New Roman"/>
          <w:i/>
          <w:iCs/>
          <w:lang w:val="ro-RO"/>
        </w:rPr>
        <w:t>__________________________________________________</w:t>
      </w:r>
    </w:p>
    <w:p w14:paraId="46EDA58D" w14:textId="77777777" w:rsidR="00A37F74" w:rsidRPr="00A65D34" w:rsidRDefault="00A37F74" w:rsidP="00A37F74">
      <w:pPr>
        <w:tabs>
          <w:tab w:val="center" w:pos="4680"/>
        </w:tabs>
        <w:suppressAutoHyphens/>
        <w:spacing w:after="20"/>
        <w:ind w:left="709" w:right="-15"/>
        <w:jc w:val="center"/>
        <w:rPr>
          <w:rFonts w:ascii="Times New Roman" w:hAnsi="Times New Roman"/>
          <w:bCs/>
          <w:i/>
          <w:iCs/>
          <w:sz w:val="18"/>
          <w:szCs w:val="18"/>
          <w:lang w:val="ro-RO"/>
        </w:rPr>
      </w:pPr>
      <w:r w:rsidRPr="00A65D34">
        <w:rPr>
          <w:rFonts w:ascii="Times New Roman" w:hAnsi="Times New Roman"/>
          <w:i/>
          <w:iCs/>
          <w:sz w:val="18"/>
          <w:szCs w:val="18"/>
          <w:lang w:val="ro-RO"/>
        </w:rPr>
        <w:t>(titlul proiectului)</w:t>
      </w:r>
    </w:p>
    <w:p w14:paraId="25F4DF1A" w14:textId="77777777" w:rsidR="00A37F74" w:rsidRPr="00A71203" w:rsidRDefault="00A37F74" w:rsidP="00A37F74">
      <w:pPr>
        <w:tabs>
          <w:tab w:val="center" w:pos="4680"/>
        </w:tabs>
        <w:suppressAutoHyphens/>
        <w:spacing w:after="20"/>
        <w:ind w:left="709" w:right="-15"/>
        <w:jc w:val="center"/>
        <w:rPr>
          <w:rFonts w:ascii="Times New Roman" w:hAnsi="Times New Roman"/>
          <w:b/>
          <w:i/>
          <w:lang w:val="ro-RO"/>
        </w:rPr>
      </w:pPr>
      <w:r w:rsidRPr="00A71203">
        <w:rPr>
          <w:rFonts w:ascii="Times New Roman" w:hAnsi="Times New Roman"/>
          <w:b/>
          <w:i/>
          <w:lang w:val="ro-RO"/>
        </w:rPr>
        <w:t>__________________________________________________________</w:t>
      </w:r>
    </w:p>
    <w:p w14:paraId="3E1FA9DC" w14:textId="001F9CDA" w:rsidR="00A37F74" w:rsidRPr="00A65D34" w:rsidRDefault="00A37F74" w:rsidP="00A37F74">
      <w:pPr>
        <w:tabs>
          <w:tab w:val="center" w:pos="4680"/>
        </w:tabs>
        <w:suppressAutoHyphens/>
        <w:spacing w:after="20"/>
        <w:ind w:left="709" w:right="-15"/>
        <w:jc w:val="center"/>
        <w:rPr>
          <w:rFonts w:ascii="Times New Roman" w:hAnsi="Times New Roman"/>
          <w:i/>
          <w:sz w:val="18"/>
          <w:szCs w:val="18"/>
          <w:lang w:val="ro-RO"/>
        </w:rPr>
      </w:pPr>
      <w:r w:rsidRPr="00A65D34">
        <w:rPr>
          <w:rFonts w:ascii="Times New Roman" w:hAnsi="Times New Roman"/>
          <w:i/>
          <w:sz w:val="18"/>
          <w:szCs w:val="18"/>
          <w:lang w:val="ro-RO"/>
        </w:rPr>
        <w:t>(implementa</w:t>
      </w:r>
      <w:r>
        <w:rPr>
          <w:rFonts w:ascii="Times New Roman" w:hAnsi="Times New Roman"/>
          <w:i/>
          <w:sz w:val="18"/>
          <w:szCs w:val="18"/>
          <w:lang w:val="ro-RO"/>
        </w:rPr>
        <w:t>tor: Nume/Prenume, Loc de muncă</w:t>
      </w:r>
      <w:r w:rsidR="00831940">
        <w:rPr>
          <w:rFonts w:ascii="Times New Roman" w:hAnsi="Times New Roman"/>
          <w:i/>
          <w:sz w:val="18"/>
          <w:szCs w:val="18"/>
          <w:lang w:val="ro-RO"/>
        </w:rPr>
        <w:t xml:space="preserve"> / studii</w:t>
      </w:r>
      <w:r w:rsidRPr="00A65D34">
        <w:rPr>
          <w:rFonts w:ascii="Times New Roman" w:hAnsi="Times New Roman"/>
          <w:i/>
          <w:sz w:val="18"/>
          <w:szCs w:val="18"/>
          <w:lang w:val="ro-RO"/>
        </w:rPr>
        <w:t xml:space="preserve"> (țara de reședință))</w:t>
      </w:r>
    </w:p>
    <w:p w14:paraId="5FC4265A" w14:textId="77777777" w:rsidR="00A37F74" w:rsidRPr="00A71203" w:rsidRDefault="00A37F74" w:rsidP="00A37F74">
      <w:pPr>
        <w:tabs>
          <w:tab w:val="center" w:pos="4680"/>
        </w:tabs>
        <w:suppressAutoHyphens/>
        <w:spacing w:after="20"/>
        <w:ind w:left="709" w:right="-15"/>
        <w:jc w:val="center"/>
        <w:rPr>
          <w:rFonts w:ascii="Times New Roman" w:hAnsi="Times New Roman"/>
          <w:b/>
          <w:color w:val="000000"/>
          <w:lang w:val="ro-RO"/>
        </w:rPr>
      </w:pPr>
      <w:r w:rsidRPr="00A71203">
        <w:rPr>
          <w:rFonts w:ascii="Times New Roman" w:hAnsi="Times New Roman"/>
          <w:b/>
          <w:lang w:val="ro-RO"/>
        </w:rPr>
        <w:tab/>
      </w:r>
      <w:r w:rsidRPr="00A71203">
        <w:rPr>
          <w:rFonts w:ascii="Times New Roman" w:hAnsi="Times New Roman"/>
          <w:b/>
          <w:lang w:val="ro-RO"/>
        </w:rPr>
        <w:tab/>
        <w:t xml:space="preserve">                                                                                             </w:t>
      </w:r>
    </w:p>
    <w:tbl>
      <w:tblPr>
        <w:tblW w:w="4926" w:type="pct"/>
        <w:tblInd w:w="137"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4A0" w:firstRow="1" w:lastRow="0" w:firstColumn="1" w:lastColumn="0" w:noHBand="0" w:noVBand="1"/>
      </w:tblPr>
      <w:tblGrid>
        <w:gridCol w:w="1697"/>
        <w:gridCol w:w="1313"/>
        <w:gridCol w:w="1708"/>
        <w:gridCol w:w="888"/>
        <w:gridCol w:w="820"/>
        <w:gridCol w:w="988"/>
        <w:gridCol w:w="745"/>
        <w:gridCol w:w="1753"/>
        <w:gridCol w:w="868"/>
        <w:gridCol w:w="1112"/>
        <w:gridCol w:w="868"/>
        <w:gridCol w:w="1240"/>
      </w:tblGrid>
      <w:tr w:rsidR="00A37F74" w:rsidRPr="00A65D34" w14:paraId="2E6D2C18" w14:textId="77777777" w:rsidTr="006C7CB3">
        <w:trPr>
          <w:trHeight w:val="1261"/>
        </w:trPr>
        <w:tc>
          <w:tcPr>
            <w:tcW w:w="606" w:type="pct"/>
            <w:shd w:val="clear" w:color="auto" w:fill="BFBFBF"/>
          </w:tcPr>
          <w:p w14:paraId="030024D7" w14:textId="77777777" w:rsidR="00A37F74" w:rsidRPr="00A71203" w:rsidRDefault="00A37F74" w:rsidP="006C7CB3">
            <w:pPr>
              <w:spacing w:afterLines="20" w:after="48" w:line="240" w:lineRule="auto"/>
              <w:contextualSpacing/>
              <w:jc w:val="center"/>
              <w:rPr>
                <w:rFonts w:ascii="Times New Roman" w:hAnsi="Times New Roman"/>
                <w:b/>
                <w:color w:val="000000"/>
                <w:sz w:val="18"/>
                <w:szCs w:val="18"/>
                <w:lang w:val="ro-RO"/>
              </w:rPr>
            </w:pPr>
            <w:r w:rsidRPr="00A71203">
              <w:rPr>
                <w:rFonts w:ascii="Times New Roman" w:hAnsi="Times New Roman"/>
                <w:b/>
                <w:color w:val="000000"/>
                <w:sz w:val="18"/>
                <w:szCs w:val="18"/>
                <w:lang w:val="ro-RO"/>
              </w:rPr>
              <w:t>Obiective</w:t>
            </w:r>
          </w:p>
        </w:tc>
        <w:tc>
          <w:tcPr>
            <w:tcW w:w="469" w:type="pct"/>
            <w:shd w:val="clear" w:color="auto" w:fill="BFBFBF"/>
          </w:tcPr>
          <w:p w14:paraId="3791ECED" w14:textId="77777777" w:rsidR="00A37F74" w:rsidRPr="00A71203" w:rsidRDefault="00A37F74" w:rsidP="006C7CB3">
            <w:pPr>
              <w:spacing w:afterLines="20" w:after="48" w:line="240" w:lineRule="auto"/>
              <w:contextualSpacing/>
              <w:jc w:val="center"/>
              <w:rPr>
                <w:rFonts w:ascii="Times New Roman" w:hAnsi="Times New Roman"/>
                <w:b/>
                <w:color w:val="000000"/>
                <w:sz w:val="18"/>
                <w:szCs w:val="18"/>
                <w:lang w:val="ro-RO"/>
              </w:rPr>
            </w:pPr>
            <w:r w:rsidRPr="00A71203">
              <w:rPr>
                <w:rFonts w:ascii="Times New Roman" w:hAnsi="Times New Roman"/>
                <w:b/>
                <w:color w:val="000000"/>
                <w:sz w:val="18"/>
                <w:szCs w:val="18"/>
                <w:lang w:val="ro-RO"/>
              </w:rPr>
              <w:t>Acțiuni</w:t>
            </w:r>
          </w:p>
        </w:tc>
        <w:tc>
          <w:tcPr>
            <w:tcW w:w="610" w:type="pct"/>
            <w:shd w:val="clear" w:color="auto" w:fill="BFBFBF"/>
          </w:tcPr>
          <w:p w14:paraId="743B0901" w14:textId="77777777" w:rsidR="00A37F74" w:rsidRPr="00A71203" w:rsidRDefault="00A37F74" w:rsidP="006C7CB3">
            <w:pPr>
              <w:spacing w:afterLines="20" w:after="48" w:line="240" w:lineRule="auto"/>
              <w:contextualSpacing/>
              <w:jc w:val="center"/>
              <w:rPr>
                <w:rFonts w:ascii="Times New Roman" w:hAnsi="Times New Roman"/>
                <w:b/>
                <w:color w:val="000000"/>
                <w:sz w:val="18"/>
                <w:szCs w:val="18"/>
                <w:lang w:val="ro-RO"/>
              </w:rPr>
            </w:pPr>
            <w:r w:rsidRPr="00A71203">
              <w:rPr>
                <w:rFonts w:ascii="Times New Roman" w:hAnsi="Times New Roman"/>
                <w:b/>
                <w:color w:val="000000"/>
                <w:sz w:val="18"/>
                <w:szCs w:val="18"/>
                <w:lang w:val="ro-RO"/>
              </w:rPr>
              <w:t>Activități</w:t>
            </w:r>
          </w:p>
        </w:tc>
        <w:tc>
          <w:tcPr>
            <w:tcW w:w="317" w:type="pct"/>
            <w:shd w:val="clear" w:color="auto" w:fill="BFBFBF"/>
          </w:tcPr>
          <w:p w14:paraId="17D55218" w14:textId="77777777" w:rsidR="00A37F74" w:rsidRPr="00A71203" w:rsidRDefault="00A37F74" w:rsidP="006C7CB3">
            <w:pPr>
              <w:spacing w:afterLines="20" w:after="48" w:line="240" w:lineRule="auto"/>
              <w:contextualSpacing/>
              <w:jc w:val="center"/>
              <w:rPr>
                <w:rFonts w:ascii="Times New Roman" w:hAnsi="Times New Roman"/>
                <w:b/>
                <w:color w:val="000000"/>
                <w:sz w:val="18"/>
                <w:szCs w:val="18"/>
                <w:lang w:val="ro-RO"/>
              </w:rPr>
            </w:pPr>
            <w:r w:rsidRPr="00A71203">
              <w:rPr>
                <w:rFonts w:ascii="Times New Roman" w:hAnsi="Times New Roman"/>
                <w:b/>
                <w:color w:val="000000"/>
                <w:sz w:val="18"/>
                <w:szCs w:val="18"/>
                <w:lang w:val="ro-RO"/>
              </w:rPr>
              <w:t>Buget planificat</w:t>
            </w:r>
          </w:p>
          <w:p w14:paraId="6DBB1764" w14:textId="77777777" w:rsidR="00A37F74" w:rsidRPr="00A71203" w:rsidRDefault="00A37F74" w:rsidP="006C7CB3">
            <w:pPr>
              <w:spacing w:afterLines="20" w:after="48" w:line="240" w:lineRule="auto"/>
              <w:contextualSpacing/>
              <w:jc w:val="center"/>
              <w:rPr>
                <w:rFonts w:ascii="Times New Roman" w:hAnsi="Times New Roman"/>
                <w:color w:val="000000"/>
                <w:sz w:val="18"/>
                <w:szCs w:val="18"/>
                <w:lang w:val="ro-RO"/>
              </w:rPr>
            </w:pPr>
            <w:r w:rsidRPr="00A71203">
              <w:rPr>
                <w:rFonts w:ascii="Times New Roman" w:hAnsi="Times New Roman"/>
                <w:color w:val="000000"/>
                <w:sz w:val="18"/>
                <w:szCs w:val="18"/>
                <w:lang w:val="ro-RO"/>
              </w:rPr>
              <w:t>(Suma MDL)</w:t>
            </w:r>
          </w:p>
        </w:tc>
        <w:tc>
          <w:tcPr>
            <w:tcW w:w="293" w:type="pct"/>
            <w:shd w:val="clear" w:color="auto" w:fill="BFBFBF"/>
          </w:tcPr>
          <w:p w14:paraId="3D7D4BC4" w14:textId="77777777" w:rsidR="00A37F74" w:rsidRPr="00A71203" w:rsidRDefault="00A37F74" w:rsidP="006C7CB3">
            <w:pPr>
              <w:spacing w:afterLines="20" w:after="48" w:line="240" w:lineRule="auto"/>
              <w:contextualSpacing/>
              <w:jc w:val="center"/>
              <w:rPr>
                <w:rFonts w:ascii="Times New Roman" w:hAnsi="Times New Roman"/>
                <w:b/>
                <w:color w:val="000000"/>
                <w:sz w:val="18"/>
                <w:szCs w:val="18"/>
                <w:lang w:val="ro-RO"/>
              </w:rPr>
            </w:pPr>
            <w:r w:rsidRPr="00A71203">
              <w:rPr>
                <w:rFonts w:ascii="Times New Roman" w:hAnsi="Times New Roman"/>
                <w:b/>
                <w:color w:val="000000"/>
                <w:sz w:val="18"/>
                <w:szCs w:val="18"/>
                <w:lang w:val="ro-RO"/>
              </w:rPr>
              <w:t>Buget realizat</w:t>
            </w:r>
          </w:p>
          <w:p w14:paraId="0AD08289" w14:textId="77777777" w:rsidR="00A37F74" w:rsidRPr="00A71203" w:rsidRDefault="00A37F74" w:rsidP="006C7CB3">
            <w:pPr>
              <w:spacing w:afterLines="20" w:after="48" w:line="240" w:lineRule="auto"/>
              <w:contextualSpacing/>
              <w:jc w:val="center"/>
              <w:rPr>
                <w:rFonts w:ascii="Times New Roman" w:hAnsi="Times New Roman"/>
                <w:b/>
                <w:color w:val="000000"/>
                <w:sz w:val="18"/>
                <w:szCs w:val="18"/>
                <w:lang w:val="ro-RO"/>
              </w:rPr>
            </w:pPr>
            <w:r w:rsidRPr="00A71203">
              <w:rPr>
                <w:rFonts w:ascii="Times New Roman" w:hAnsi="Times New Roman"/>
                <w:color w:val="000000"/>
                <w:sz w:val="18"/>
                <w:szCs w:val="18"/>
                <w:lang w:val="ro-RO"/>
              </w:rPr>
              <w:t>(Suma MDL)</w:t>
            </w:r>
          </w:p>
        </w:tc>
        <w:tc>
          <w:tcPr>
            <w:tcW w:w="353" w:type="pct"/>
            <w:shd w:val="clear" w:color="auto" w:fill="BFBFBF"/>
          </w:tcPr>
          <w:p w14:paraId="7C2C7D8F" w14:textId="77777777" w:rsidR="00A37F74" w:rsidRPr="00A71203" w:rsidRDefault="00A37F74" w:rsidP="006C7CB3">
            <w:pPr>
              <w:spacing w:afterLines="20" w:after="48" w:line="240" w:lineRule="auto"/>
              <w:contextualSpacing/>
              <w:jc w:val="center"/>
              <w:rPr>
                <w:rFonts w:ascii="Times New Roman" w:hAnsi="Times New Roman"/>
                <w:b/>
                <w:color w:val="000000"/>
                <w:sz w:val="18"/>
                <w:szCs w:val="18"/>
                <w:lang w:val="ro-RO"/>
              </w:rPr>
            </w:pPr>
            <w:r w:rsidRPr="00A71203">
              <w:rPr>
                <w:rFonts w:ascii="Times New Roman" w:hAnsi="Times New Roman"/>
                <w:b/>
                <w:color w:val="000000"/>
                <w:sz w:val="18"/>
                <w:szCs w:val="18"/>
                <w:lang w:val="ro-RO"/>
              </w:rPr>
              <w:t>Sursa de finanțare</w:t>
            </w:r>
          </w:p>
          <w:p w14:paraId="51D9D534" w14:textId="77777777" w:rsidR="00A37F74" w:rsidRPr="00A71203" w:rsidRDefault="00A37F74" w:rsidP="006C7CB3">
            <w:pPr>
              <w:spacing w:afterLines="20" w:after="48" w:line="240" w:lineRule="auto"/>
              <w:contextualSpacing/>
              <w:jc w:val="center"/>
              <w:rPr>
                <w:rFonts w:ascii="Times New Roman" w:hAnsi="Times New Roman"/>
                <w:color w:val="000000"/>
                <w:sz w:val="18"/>
                <w:szCs w:val="18"/>
                <w:lang w:val="ro-RO"/>
              </w:rPr>
            </w:pPr>
            <w:r w:rsidRPr="00A71203">
              <w:rPr>
                <w:rFonts w:ascii="Times New Roman" w:hAnsi="Times New Roman"/>
                <w:color w:val="000000"/>
                <w:sz w:val="18"/>
                <w:szCs w:val="18"/>
                <w:lang w:val="ro-RO"/>
              </w:rPr>
              <w:t>(Grant DEH/</w:t>
            </w:r>
          </w:p>
          <w:p w14:paraId="2CD50847" w14:textId="77777777" w:rsidR="00A37F74" w:rsidRPr="00A71203" w:rsidRDefault="00A37F74" w:rsidP="006C7CB3">
            <w:pPr>
              <w:spacing w:afterLines="20" w:after="48" w:line="240" w:lineRule="auto"/>
              <w:contextualSpacing/>
              <w:jc w:val="center"/>
              <w:rPr>
                <w:rFonts w:ascii="Times New Roman" w:hAnsi="Times New Roman"/>
                <w:color w:val="000000"/>
                <w:sz w:val="18"/>
                <w:szCs w:val="18"/>
                <w:lang w:val="ro-RO"/>
              </w:rPr>
            </w:pPr>
            <w:r w:rsidRPr="00A71203">
              <w:rPr>
                <w:rFonts w:ascii="Times New Roman" w:hAnsi="Times New Roman"/>
                <w:color w:val="000000"/>
                <w:sz w:val="18"/>
                <w:szCs w:val="18"/>
                <w:lang w:val="ro-RO"/>
              </w:rPr>
              <w:t>Contribuție proprie/</w:t>
            </w:r>
          </w:p>
          <w:p w14:paraId="03AB6436" w14:textId="77777777" w:rsidR="00A37F74" w:rsidRPr="00A71203" w:rsidRDefault="00A37F74" w:rsidP="006C7CB3">
            <w:pPr>
              <w:spacing w:afterLines="20" w:after="48" w:line="240" w:lineRule="auto"/>
              <w:contextualSpacing/>
              <w:jc w:val="center"/>
              <w:rPr>
                <w:rFonts w:ascii="Times New Roman" w:hAnsi="Times New Roman"/>
                <w:color w:val="000000"/>
                <w:sz w:val="18"/>
                <w:szCs w:val="18"/>
                <w:lang w:val="ro-RO"/>
              </w:rPr>
            </w:pPr>
            <w:r w:rsidRPr="00A71203">
              <w:rPr>
                <w:rFonts w:ascii="Times New Roman" w:hAnsi="Times New Roman"/>
                <w:color w:val="000000"/>
                <w:sz w:val="18"/>
                <w:szCs w:val="18"/>
                <w:lang w:val="ro-RO"/>
              </w:rPr>
              <w:t>alte surse)</w:t>
            </w:r>
          </w:p>
        </w:tc>
        <w:tc>
          <w:tcPr>
            <w:tcW w:w="266" w:type="pct"/>
            <w:shd w:val="clear" w:color="auto" w:fill="BFBFBF"/>
          </w:tcPr>
          <w:p w14:paraId="61302BFB" w14:textId="77777777" w:rsidR="00A37F74" w:rsidRPr="00A71203" w:rsidRDefault="00A37F74" w:rsidP="006C7CB3">
            <w:pPr>
              <w:spacing w:afterLines="20" w:after="48" w:line="240" w:lineRule="auto"/>
              <w:contextualSpacing/>
              <w:jc w:val="center"/>
              <w:rPr>
                <w:rFonts w:ascii="Times New Roman" w:hAnsi="Times New Roman"/>
                <w:b/>
                <w:color w:val="000000"/>
                <w:sz w:val="18"/>
                <w:szCs w:val="18"/>
                <w:lang w:val="ro-RO"/>
              </w:rPr>
            </w:pPr>
            <w:r w:rsidRPr="00A71203">
              <w:rPr>
                <w:rFonts w:ascii="Times New Roman" w:hAnsi="Times New Roman"/>
                <w:b/>
                <w:color w:val="000000"/>
                <w:sz w:val="18"/>
                <w:szCs w:val="18"/>
                <w:lang w:val="ro-RO"/>
              </w:rPr>
              <w:t xml:space="preserve">Indicator </w:t>
            </w:r>
          </w:p>
          <w:p w14:paraId="10141726" w14:textId="77777777" w:rsidR="00A37F74" w:rsidRPr="00A71203" w:rsidRDefault="00A37F74" w:rsidP="006C7CB3">
            <w:pPr>
              <w:spacing w:afterLines="20" w:after="48" w:line="240" w:lineRule="auto"/>
              <w:contextualSpacing/>
              <w:jc w:val="center"/>
              <w:rPr>
                <w:rFonts w:ascii="Times New Roman" w:hAnsi="Times New Roman"/>
                <w:b/>
                <w:color w:val="000000"/>
                <w:sz w:val="18"/>
                <w:szCs w:val="18"/>
                <w:lang w:val="ro-RO"/>
              </w:rPr>
            </w:pPr>
            <w:r w:rsidRPr="00A71203">
              <w:rPr>
                <w:rFonts w:ascii="Times New Roman" w:hAnsi="Times New Roman"/>
                <w:b/>
                <w:color w:val="000000"/>
                <w:sz w:val="18"/>
                <w:szCs w:val="18"/>
                <w:lang w:val="ro-RO"/>
              </w:rPr>
              <w:t>de rezultat/produs</w:t>
            </w:r>
          </w:p>
        </w:tc>
        <w:tc>
          <w:tcPr>
            <w:tcW w:w="626" w:type="pct"/>
            <w:shd w:val="clear" w:color="auto" w:fill="BFBFBF"/>
          </w:tcPr>
          <w:p w14:paraId="6DC8D3E9" w14:textId="77777777" w:rsidR="00A37F74" w:rsidRPr="00A71203" w:rsidRDefault="00A37F74" w:rsidP="006C7CB3">
            <w:pPr>
              <w:spacing w:afterLines="20" w:after="48" w:line="240" w:lineRule="auto"/>
              <w:contextualSpacing/>
              <w:jc w:val="center"/>
              <w:rPr>
                <w:rFonts w:ascii="Times New Roman" w:hAnsi="Times New Roman"/>
                <w:b/>
                <w:color w:val="000000"/>
                <w:sz w:val="18"/>
                <w:szCs w:val="18"/>
                <w:lang w:val="ro-RO"/>
              </w:rPr>
            </w:pPr>
            <w:r w:rsidRPr="00A71203">
              <w:rPr>
                <w:rFonts w:ascii="Times New Roman" w:hAnsi="Times New Roman"/>
                <w:b/>
                <w:color w:val="000000"/>
                <w:sz w:val="18"/>
                <w:szCs w:val="18"/>
                <w:lang w:val="ro-RO"/>
              </w:rPr>
              <w:t>Nivel de realizare a acțiunilor</w:t>
            </w:r>
          </w:p>
        </w:tc>
        <w:tc>
          <w:tcPr>
            <w:tcW w:w="310" w:type="pct"/>
            <w:shd w:val="clear" w:color="auto" w:fill="BFBFBF"/>
          </w:tcPr>
          <w:p w14:paraId="4C7679F2" w14:textId="77777777" w:rsidR="00A37F74" w:rsidRPr="00A71203" w:rsidRDefault="00A37F74" w:rsidP="006C7CB3">
            <w:pPr>
              <w:spacing w:afterLines="20" w:after="48" w:line="240" w:lineRule="auto"/>
              <w:contextualSpacing/>
              <w:jc w:val="center"/>
              <w:rPr>
                <w:rFonts w:ascii="Times New Roman" w:hAnsi="Times New Roman"/>
                <w:b/>
                <w:color w:val="000000"/>
                <w:sz w:val="18"/>
                <w:szCs w:val="18"/>
                <w:lang w:val="ro-RO"/>
              </w:rPr>
            </w:pPr>
            <w:r w:rsidRPr="00A71203">
              <w:rPr>
                <w:rFonts w:ascii="Times New Roman" w:hAnsi="Times New Roman"/>
                <w:b/>
                <w:color w:val="000000"/>
                <w:sz w:val="18"/>
                <w:szCs w:val="18"/>
                <w:lang w:val="ro-RO"/>
              </w:rPr>
              <w:t>Termen de realizare</w:t>
            </w:r>
          </w:p>
          <w:p w14:paraId="78310CC1" w14:textId="77777777" w:rsidR="00A37F74" w:rsidRPr="00A71203" w:rsidRDefault="00A37F74" w:rsidP="006C7CB3">
            <w:pPr>
              <w:spacing w:afterLines="20" w:after="48" w:line="240" w:lineRule="auto"/>
              <w:contextualSpacing/>
              <w:jc w:val="center"/>
              <w:rPr>
                <w:rFonts w:ascii="Times New Roman" w:hAnsi="Times New Roman"/>
                <w:b/>
                <w:color w:val="000000"/>
                <w:sz w:val="18"/>
                <w:szCs w:val="18"/>
                <w:lang w:val="ro-RO"/>
              </w:rPr>
            </w:pPr>
          </w:p>
        </w:tc>
        <w:tc>
          <w:tcPr>
            <w:tcW w:w="397" w:type="pct"/>
            <w:shd w:val="clear" w:color="auto" w:fill="BFBFBF"/>
          </w:tcPr>
          <w:p w14:paraId="0CC35222" w14:textId="77777777" w:rsidR="00A37F74" w:rsidRPr="00A71203" w:rsidRDefault="00A37F74" w:rsidP="006C7CB3">
            <w:pPr>
              <w:spacing w:afterLines="20" w:after="48" w:line="240" w:lineRule="auto"/>
              <w:contextualSpacing/>
              <w:jc w:val="center"/>
              <w:rPr>
                <w:rFonts w:ascii="Times New Roman" w:hAnsi="Times New Roman"/>
                <w:b/>
                <w:color w:val="000000"/>
                <w:sz w:val="18"/>
                <w:szCs w:val="18"/>
                <w:lang w:val="ro-RO"/>
              </w:rPr>
            </w:pPr>
            <w:r w:rsidRPr="00A71203">
              <w:rPr>
                <w:rFonts w:ascii="Times New Roman" w:hAnsi="Times New Roman"/>
                <w:b/>
                <w:color w:val="000000"/>
                <w:sz w:val="18"/>
                <w:szCs w:val="18"/>
                <w:lang w:val="ro-RO"/>
              </w:rPr>
              <w:t>Responsabil</w:t>
            </w:r>
            <w:r>
              <w:rPr>
                <w:rFonts w:ascii="Times New Roman" w:hAnsi="Times New Roman"/>
                <w:b/>
                <w:color w:val="000000"/>
                <w:sz w:val="18"/>
                <w:szCs w:val="18"/>
                <w:lang w:val="ro-RO"/>
              </w:rPr>
              <w:t xml:space="preserve"> și părți implicate</w:t>
            </w:r>
          </w:p>
          <w:p w14:paraId="3C32AC4E" w14:textId="77777777" w:rsidR="00A37F74" w:rsidRPr="00A71203" w:rsidRDefault="00A37F74" w:rsidP="006C7CB3">
            <w:pPr>
              <w:spacing w:afterLines="20" w:after="48" w:line="240" w:lineRule="auto"/>
              <w:contextualSpacing/>
              <w:jc w:val="center"/>
              <w:rPr>
                <w:rFonts w:ascii="Times New Roman" w:hAnsi="Times New Roman"/>
                <w:color w:val="000000"/>
                <w:sz w:val="18"/>
                <w:szCs w:val="18"/>
                <w:lang w:val="ro-RO"/>
              </w:rPr>
            </w:pPr>
            <w:r w:rsidRPr="00A71203">
              <w:rPr>
                <w:rFonts w:ascii="Times New Roman" w:hAnsi="Times New Roman"/>
                <w:color w:val="000000"/>
                <w:sz w:val="18"/>
                <w:szCs w:val="18"/>
                <w:lang w:val="ro-RO"/>
              </w:rPr>
              <w:t>(Nume/</w:t>
            </w:r>
          </w:p>
          <w:p w14:paraId="7F0910E3" w14:textId="77777777" w:rsidR="00A37F74" w:rsidRPr="00A71203" w:rsidRDefault="00A37F74" w:rsidP="006C7CB3">
            <w:pPr>
              <w:spacing w:afterLines="20" w:after="48" w:line="240" w:lineRule="auto"/>
              <w:contextualSpacing/>
              <w:jc w:val="center"/>
              <w:rPr>
                <w:rFonts w:ascii="Times New Roman" w:hAnsi="Times New Roman"/>
                <w:color w:val="000000"/>
                <w:sz w:val="18"/>
                <w:szCs w:val="18"/>
                <w:lang w:val="ro-RO"/>
              </w:rPr>
            </w:pPr>
            <w:r w:rsidRPr="00A71203">
              <w:rPr>
                <w:rFonts w:ascii="Times New Roman" w:hAnsi="Times New Roman"/>
                <w:color w:val="000000"/>
                <w:sz w:val="18"/>
                <w:szCs w:val="18"/>
                <w:lang w:val="ro-RO"/>
              </w:rPr>
              <w:t>Prenume/</w:t>
            </w:r>
          </w:p>
          <w:p w14:paraId="19D9CB87" w14:textId="77777777" w:rsidR="00A37F74" w:rsidRPr="00A71203" w:rsidRDefault="00A37F74" w:rsidP="006C7CB3">
            <w:pPr>
              <w:spacing w:afterLines="20" w:after="48" w:line="240" w:lineRule="auto"/>
              <w:contextualSpacing/>
              <w:jc w:val="center"/>
              <w:rPr>
                <w:rFonts w:ascii="Times New Roman" w:hAnsi="Times New Roman"/>
                <w:b/>
                <w:color w:val="000000"/>
                <w:sz w:val="18"/>
                <w:szCs w:val="18"/>
                <w:lang w:val="ro-RO"/>
              </w:rPr>
            </w:pPr>
            <w:r w:rsidRPr="00A71203">
              <w:rPr>
                <w:rFonts w:ascii="Times New Roman" w:hAnsi="Times New Roman"/>
                <w:color w:val="000000"/>
                <w:sz w:val="18"/>
                <w:szCs w:val="18"/>
                <w:lang w:val="ro-RO"/>
              </w:rPr>
              <w:t>Denumirea organizației)</w:t>
            </w:r>
          </w:p>
        </w:tc>
        <w:tc>
          <w:tcPr>
            <w:tcW w:w="310" w:type="pct"/>
            <w:shd w:val="clear" w:color="auto" w:fill="BFBFBF"/>
          </w:tcPr>
          <w:p w14:paraId="5361C5A5" w14:textId="77777777" w:rsidR="00A37F74" w:rsidRPr="00A71203" w:rsidRDefault="00A37F74" w:rsidP="006C7CB3">
            <w:pPr>
              <w:spacing w:afterLines="20" w:after="48" w:line="240" w:lineRule="auto"/>
              <w:contextualSpacing/>
              <w:jc w:val="center"/>
              <w:rPr>
                <w:rFonts w:ascii="Times New Roman" w:hAnsi="Times New Roman"/>
                <w:b/>
                <w:color w:val="000000"/>
                <w:sz w:val="18"/>
                <w:szCs w:val="18"/>
                <w:lang w:val="ro-RO"/>
              </w:rPr>
            </w:pPr>
            <w:r w:rsidRPr="00A71203">
              <w:rPr>
                <w:rFonts w:ascii="Times New Roman" w:hAnsi="Times New Roman"/>
                <w:b/>
                <w:color w:val="000000"/>
                <w:sz w:val="18"/>
                <w:szCs w:val="18"/>
                <w:lang w:val="ro-RO"/>
              </w:rPr>
              <w:t>Riscuri</w:t>
            </w:r>
          </w:p>
        </w:tc>
        <w:tc>
          <w:tcPr>
            <w:tcW w:w="443" w:type="pct"/>
            <w:shd w:val="clear" w:color="auto" w:fill="BFBFBF"/>
          </w:tcPr>
          <w:p w14:paraId="68E82F58" w14:textId="77777777" w:rsidR="00A37F74" w:rsidRPr="00A71203" w:rsidRDefault="00A37F74" w:rsidP="006C7CB3">
            <w:pPr>
              <w:spacing w:afterLines="20" w:after="48" w:line="240" w:lineRule="auto"/>
              <w:contextualSpacing/>
              <w:jc w:val="center"/>
              <w:rPr>
                <w:rFonts w:ascii="Times New Roman" w:hAnsi="Times New Roman"/>
                <w:b/>
                <w:color w:val="000000"/>
                <w:sz w:val="18"/>
                <w:szCs w:val="18"/>
                <w:lang w:val="ro-RO"/>
              </w:rPr>
            </w:pPr>
            <w:r w:rsidRPr="00A71203">
              <w:rPr>
                <w:rFonts w:ascii="Times New Roman" w:hAnsi="Times New Roman"/>
                <w:b/>
                <w:color w:val="000000"/>
                <w:sz w:val="18"/>
                <w:szCs w:val="18"/>
                <w:lang w:val="ro-RO"/>
              </w:rPr>
              <w:t>Observații</w:t>
            </w:r>
          </w:p>
        </w:tc>
      </w:tr>
      <w:tr w:rsidR="00A37F74" w:rsidRPr="00426CA7" w14:paraId="7F45AFE2" w14:textId="77777777" w:rsidTr="006C7CB3">
        <w:trPr>
          <w:trHeight w:val="539"/>
        </w:trPr>
        <w:tc>
          <w:tcPr>
            <w:tcW w:w="606" w:type="pct"/>
            <w:vMerge w:val="restart"/>
          </w:tcPr>
          <w:p w14:paraId="2D41687D" w14:textId="77777777" w:rsidR="00A37F74" w:rsidRPr="00A71203" w:rsidRDefault="00A37F74" w:rsidP="006C7CB3">
            <w:pPr>
              <w:spacing w:afterLines="20" w:after="48" w:line="240" w:lineRule="auto"/>
              <w:contextualSpacing/>
              <w:rPr>
                <w:rFonts w:ascii="Times New Roman" w:hAnsi="Times New Roman"/>
                <w:b/>
                <w:color w:val="000000"/>
                <w:sz w:val="18"/>
                <w:szCs w:val="18"/>
                <w:lang w:val="ro-RO"/>
              </w:rPr>
            </w:pPr>
            <w:r w:rsidRPr="00A71203">
              <w:rPr>
                <w:rFonts w:ascii="Times New Roman" w:hAnsi="Times New Roman"/>
                <w:b/>
                <w:color w:val="000000"/>
                <w:sz w:val="18"/>
                <w:szCs w:val="18"/>
                <w:lang w:val="ro-RO"/>
              </w:rPr>
              <w:t>Obiectiv 1</w:t>
            </w:r>
          </w:p>
        </w:tc>
        <w:tc>
          <w:tcPr>
            <w:tcW w:w="469" w:type="pct"/>
            <w:vMerge w:val="restart"/>
          </w:tcPr>
          <w:p w14:paraId="41526019" w14:textId="77777777" w:rsidR="00A37F74" w:rsidRPr="00A71203" w:rsidRDefault="00A37F74" w:rsidP="006C7CB3">
            <w:pPr>
              <w:spacing w:afterLines="20" w:after="48" w:line="240" w:lineRule="auto"/>
              <w:contextualSpacing/>
              <w:rPr>
                <w:rFonts w:ascii="Times New Roman" w:hAnsi="Times New Roman"/>
                <w:color w:val="000000"/>
                <w:sz w:val="18"/>
                <w:szCs w:val="18"/>
                <w:lang w:val="ro-RO"/>
              </w:rPr>
            </w:pPr>
            <w:r w:rsidRPr="00A71203">
              <w:rPr>
                <w:rFonts w:ascii="Times New Roman" w:hAnsi="Times New Roman"/>
                <w:color w:val="000000"/>
                <w:sz w:val="18"/>
                <w:szCs w:val="18"/>
                <w:lang w:val="ro-RO"/>
              </w:rPr>
              <w:t>Acțiunea 1.1</w:t>
            </w:r>
          </w:p>
        </w:tc>
        <w:tc>
          <w:tcPr>
            <w:tcW w:w="610" w:type="pct"/>
          </w:tcPr>
          <w:p w14:paraId="103D6D03" w14:textId="77777777" w:rsidR="00A37F74" w:rsidRPr="00A71203" w:rsidRDefault="00A37F74" w:rsidP="006C7CB3">
            <w:pPr>
              <w:spacing w:afterLines="20" w:after="48" w:line="240" w:lineRule="auto"/>
              <w:contextualSpacing/>
              <w:rPr>
                <w:rFonts w:ascii="Times New Roman" w:hAnsi="Times New Roman"/>
                <w:color w:val="000000"/>
                <w:sz w:val="18"/>
                <w:szCs w:val="18"/>
                <w:lang w:val="ro-RO"/>
              </w:rPr>
            </w:pPr>
            <w:r w:rsidRPr="00A71203">
              <w:rPr>
                <w:rFonts w:ascii="Times New Roman" w:hAnsi="Times New Roman"/>
                <w:color w:val="000000"/>
                <w:sz w:val="18"/>
                <w:szCs w:val="18"/>
                <w:lang w:val="ro-RO"/>
              </w:rPr>
              <w:t>Activitatea 1.1.1</w:t>
            </w:r>
          </w:p>
        </w:tc>
        <w:tc>
          <w:tcPr>
            <w:tcW w:w="317" w:type="pct"/>
          </w:tcPr>
          <w:p w14:paraId="1F8BBBF9" w14:textId="77777777" w:rsidR="00A37F74" w:rsidRPr="00A71203" w:rsidRDefault="00A37F74" w:rsidP="006C7CB3">
            <w:pPr>
              <w:spacing w:afterLines="20" w:after="48" w:line="240" w:lineRule="auto"/>
              <w:contextualSpacing/>
              <w:rPr>
                <w:rFonts w:ascii="Times New Roman" w:hAnsi="Times New Roman"/>
                <w:color w:val="000000"/>
                <w:sz w:val="18"/>
                <w:szCs w:val="18"/>
                <w:lang w:val="ro-RO"/>
              </w:rPr>
            </w:pPr>
          </w:p>
        </w:tc>
        <w:tc>
          <w:tcPr>
            <w:tcW w:w="293" w:type="pct"/>
          </w:tcPr>
          <w:p w14:paraId="4EB6F58E" w14:textId="77777777" w:rsidR="00A37F74" w:rsidRPr="00A71203" w:rsidRDefault="00A37F74" w:rsidP="006C7CB3">
            <w:pPr>
              <w:spacing w:afterLines="20" w:after="48" w:line="240" w:lineRule="auto"/>
              <w:contextualSpacing/>
              <w:jc w:val="center"/>
              <w:rPr>
                <w:rFonts w:ascii="Times New Roman" w:hAnsi="Times New Roman"/>
                <w:color w:val="000000"/>
                <w:sz w:val="18"/>
                <w:szCs w:val="18"/>
                <w:lang w:val="ro-RO"/>
              </w:rPr>
            </w:pPr>
          </w:p>
        </w:tc>
        <w:tc>
          <w:tcPr>
            <w:tcW w:w="353" w:type="pct"/>
          </w:tcPr>
          <w:p w14:paraId="5BF727F8" w14:textId="77777777" w:rsidR="00A37F74" w:rsidRPr="00A71203" w:rsidRDefault="00A37F74" w:rsidP="006C7CB3">
            <w:pPr>
              <w:spacing w:afterLines="20" w:after="48" w:line="240" w:lineRule="auto"/>
              <w:contextualSpacing/>
              <w:jc w:val="center"/>
              <w:rPr>
                <w:rFonts w:ascii="Times New Roman" w:hAnsi="Times New Roman"/>
                <w:color w:val="000000"/>
                <w:sz w:val="18"/>
                <w:szCs w:val="18"/>
                <w:lang w:val="ro-RO"/>
              </w:rPr>
            </w:pPr>
          </w:p>
        </w:tc>
        <w:tc>
          <w:tcPr>
            <w:tcW w:w="266" w:type="pct"/>
          </w:tcPr>
          <w:p w14:paraId="33C537B3" w14:textId="77777777" w:rsidR="00A37F74" w:rsidRPr="00A71203" w:rsidRDefault="00A37F74" w:rsidP="006C7CB3">
            <w:pPr>
              <w:spacing w:afterLines="20" w:after="48" w:line="276" w:lineRule="auto"/>
              <w:contextualSpacing/>
              <w:jc w:val="center"/>
              <w:rPr>
                <w:rFonts w:ascii="Times New Roman" w:hAnsi="Times New Roman"/>
                <w:sz w:val="18"/>
                <w:szCs w:val="18"/>
                <w:lang w:val="ro-RO"/>
              </w:rPr>
            </w:pPr>
          </w:p>
        </w:tc>
        <w:tc>
          <w:tcPr>
            <w:tcW w:w="626" w:type="pct"/>
            <w:vMerge w:val="restart"/>
          </w:tcPr>
          <w:p w14:paraId="2FF6A95E" w14:textId="77777777" w:rsidR="00A37F74" w:rsidRPr="00A71203" w:rsidRDefault="00A37F74" w:rsidP="006C7CB3">
            <w:pPr>
              <w:spacing w:after="200" w:line="276" w:lineRule="auto"/>
              <w:rPr>
                <w:rFonts w:ascii="Times New Roman" w:hAnsi="Times New Roman"/>
                <w:sz w:val="18"/>
                <w:szCs w:val="18"/>
                <w:lang w:val="ro-RO"/>
              </w:rPr>
            </w:pPr>
            <w:r w:rsidRPr="00A71203">
              <w:rPr>
                <w:rFonts w:ascii="Times New Roman" w:hAnsi="Times New Roman"/>
                <w:sz w:val="18"/>
                <w:szCs w:val="18"/>
                <w:lang w:val="ro-RO"/>
              </w:rPr>
              <w:t xml:space="preserve">Realizat Nerealizat Parțial realizat </w:t>
            </w:r>
          </w:p>
          <w:p w14:paraId="24CC3EBC" w14:textId="77777777" w:rsidR="00A37F74" w:rsidRPr="00A71203" w:rsidRDefault="00A37F74" w:rsidP="006C7CB3">
            <w:pPr>
              <w:spacing w:after="200" w:line="276" w:lineRule="auto"/>
              <w:rPr>
                <w:rFonts w:ascii="Times New Roman" w:hAnsi="Times New Roman"/>
                <w:sz w:val="18"/>
                <w:szCs w:val="18"/>
                <w:lang w:val="ro-RO"/>
              </w:rPr>
            </w:pPr>
            <w:r w:rsidRPr="00A71203">
              <w:rPr>
                <w:rFonts w:ascii="Times New Roman" w:hAnsi="Times New Roman"/>
                <w:sz w:val="18"/>
                <w:szCs w:val="18"/>
                <w:lang w:val="ro-RO"/>
              </w:rPr>
              <w:t>Se indică tipul/nr/data documentelor justificative pentru cheltuielile suportate la fiecare activitate în parte</w:t>
            </w:r>
          </w:p>
        </w:tc>
        <w:tc>
          <w:tcPr>
            <w:tcW w:w="310" w:type="pct"/>
          </w:tcPr>
          <w:p w14:paraId="4A8F85FE" w14:textId="77777777" w:rsidR="00A37F74" w:rsidRPr="00A71203" w:rsidRDefault="00A37F74" w:rsidP="006C7CB3">
            <w:pPr>
              <w:spacing w:after="200" w:line="276" w:lineRule="auto"/>
              <w:rPr>
                <w:rFonts w:ascii="Times New Roman" w:hAnsi="Times New Roman"/>
                <w:sz w:val="18"/>
                <w:szCs w:val="18"/>
                <w:lang w:val="ro-RO"/>
              </w:rPr>
            </w:pPr>
          </w:p>
        </w:tc>
        <w:tc>
          <w:tcPr>
            <w:tcW w:w="397" w:type="pct"/>
          </w:tcPr>
          <w:p w14:paraId="7F1436FD" w14:textId="77777777" w:rsidR="00A37F74" w:rsidRPr="00A71203" w:rsidRDefault="00A37F74" w:rsidP="006C7CB3">
            <w:pPr>
              <w:spacing w:afterLines="20" w:after="48" w:line="240" w:lineRule="auto"/>
              <w:contextualSpacing/>
              <w:rPr>
                <w:rFonts w:ascii="Times New Roman" w:hAnsi="Times New Roman"/>
                <w:color w:val="000000"/>
                <w:sz w:val="18"/>
                <w:szCs w:val="18"/>
                <w:lang w:val="ro-RO"/>
              </w:rPr>
            </w:pPr>
          </w:p>
        </w:tc>
        <w:tc>
          <w:tcPr>
            <w:tcW w:w="310" w:type="pct"/>
          </w:tcPr>
          <w:p w14:paraId="458E8052" w14:textId="77777777" w:rsidR="00A37F74" w:rsidRPr="00A71203" w:rsidRDefault="00A37F74" w:rsidP="006C7CB3">
            <w:pPr>
              <w:spacing w:after="200" w:line="276" w:lineRule="auto"/>
              <w:rPr>
                <w:rFonts w:ascii="Times New Roman" w:hAnsi="Times New Roman"/>
                <w:sz w:val="18"/>
                <w:szCs w:val="18"/>
                <w:lang w:val="ro-RO"/>
              </w:rPr>
            </w:pPr>
          </w:p>
        </w:tc>
        <w:tc>
          <w:tcPr>
            <w:tcW w:w="443" w:type="pct"/>
            <w:vMerge w:val="restart"/>
          </w:tcPr>
          <w:p w14:paraId="06DD9FBC" w14:textId="77777777" w:rsidR="00A37F74" w:rsidRPr="00A71203" w:rsidRDefault="00A37F74" w:rsidP="006C7CB3">
            <w:pPr>
              <w:spacing w:after="200" w:line="276" w:lineRule="auto"/>
              <w:rPr>
                <w:rFonts w:ascii="Times New Roman" w:hAnsi="Times New Roman"/>
                <w:sz w:val="18"/>
                <w:szCs w:val="18"/>
                <w:lang w:val="ro-RO"/>
              </w:rPr>
            </w:pPr>
            <w:r w:rsidRPr="00A71203">
              <w:rPr>
                <w:rFonts w:ascii="Times New Roman" w:hAnsi="Times New Roman"/>
                <w:sz w:val="18"/>
                <w:szCs w:val="18"/>
                <w:lang w:val="ro-RO"/>
              </w:rPr>
              <w:t xml:space="preserve">Anexa nr. (documentele justificative pentru fiecare activitate sunt aranjate în anexe)  </w:t>
            </w:r>
          </w:p>
        </w:tc>
      </w:tr>
      <w:tr w:rsidR="00A37F74" w:rsidRPr="00A65D34" w14:paraId="25BD68FD" w14:textId="77777777" w:rsidTr="006C7CB3">
        <w:trPr>
          <w:trHeight w:val="332"/>
        </w:trPr>
        <w:tc>
          <w:tcPr>
            <w:tcW w:w="606" w:type="pct"/>
            <w:vMerge/>
          </w:tcPr>
          <w:p w14:paraId="2F7960F9" w14:textId="77777777" w:rsidR="00A37F74" w:rsidRPr="00A71203" w:rsidRDefault="00A37F74" w:rsidP="006C7CB3">
            <w:pPr>
              <w:spacing w:afterLines="20" w:after="48" w:line="240" w:lineRule="auto"/>
              <w:contextualSpacing/>
              <w:rPr>
                <w:rFonts w:ascii="Times New Roman" w:hAnsi="Times New Roman"/>
                <w:b/>
                <w:color w:val="000000"/>
                <w:sz w:val="18"/>
                <w:szCs w:val="18"/>
                <w:lang w:val="ro-RO"/>
              </w:rPr>
            </w:pPr>
          </w:p>
        </w:tc>
        <w:tc>
          <w:tcPr>
            <w:tcW w:w="469" w:type="pct"/>
            <w:vMerge/>
          </w:tcPr>
          <w:p w14:paraId="5E89EB46" w14:textId="77777777" w:rsidR="00A37F74" w:rsidRPr="00A71203" w:rsidRDefault="00A37F74" w:rsidP="006C7CB3">
            <w:pPr>
              <w:spacing w:afterLines="20" w:after="48" w:line="240" w:lineRule="auto"/>
              <w:contextualSpacing/>
              <w:rPr>
                <w:rFonts w:ascii="Times New Roman" w:hAnsi="Times New Roman"/>
                <w:color w:val="000000"/>
                <w:sz w:val="18"/>
                <w:szCs w:val="18"/>
                <w:lang w:val="ro-RO"/>
              </w:rPr>
            </w:pPr>
          </w:p>
        </w:tc>
        <w:tc>
          <w:tcPr>
            <w:tcW w:w="610" w:type="pct"/>
          </w:tcPr>
          <w:p w14:paraId="6C13CCD2" w14:textId="77777777" w:rsidR="00A37F74" w:rsidRPr="00A71203" w:rsidRDefault="00A37F74" w:rsidP="006C7CB3">
            <w:pPr>
              <w:spacing w:afterLines="20" w:after="48" w:line="240" w:lineRule="auto"/>
              <w:contextualSpacing/>
              <w:rPr>
                <w:rFonts w:ascii="Times New Roman" w:hAnsi="Times New Roman"/>
                <w:color w:val="000000"/>
                <w:sz w:val="18"/>
                <w:szCs w:val="18"/>
                <w:lang w:val="ro-RO"/>
              </w:rPr>
            </w:pPr>
            <w:r w:rsidRPr="00A71203">
              <w:rPr>
                <w:rFonts w:ascii="Times New Roman" w:hAnsi="Times New Roman"/>
                <w:color w:val="000000"/>
                <w:sz w:val="18"/>
                <w:szCs w:val="18"/>
                <w:lang w:val="ro-RO"/>
              </w:rPr>
              <w:t>Activitatea 1.1.2</w:t>
            </w:r>
          </w:p>
        </w:tc>
        <w:tc>
          <w:tcPr>
            <w:tcW w:w="317" w:type="pct"/>
          </w:tcPr>
          <w:p w14:paraId="4EA57FD0" w14:textId="77777777" w:rsidR="00A37F74" w:rsidRPr="00A71203" w:rsidRDefault="00A37F74" w:rsidP="006C7CB3">
            <w:pPr>
              <w:spacing w:afterLines="20" w:after="48" w:line="240" w:lineRule="auto"/>
              <w:contextualSpacing/>
              <w:rPr>
                <w:rFonts w:ascii="Times New Roman" w:hAnsi="Times New Roman"/>
                <w:color w:val="000000"/>
                <w:sz w:val="18"/>
                <w:szCs w:val="18"/>
                <w:lang w:val="ro-RO"/>
              </w:rPr>
            </w:pPr>
          </w:p>
        </w:tc>
        <w:tc>
          <w:tcPr>
            <w:tcW w:w="293" w:type="pct"/>
          </w:tcPr>
          <w:p w14:paraId="3E251B37" w14:textId="77777777" w:rsidR="00A37F74" w:rsidRPr="00A71203" w:rsidRDefault="00A37F74" w:rsidP="006C7CB3">
            <w:pPr>
              <w:spacing w:afterLines="20" w:after="48" w:line="240" w:lineRule="auto"/>
              <w:contextualSpacing/>
              <w:jc w:val="center"/>
              <w:rPr>
                <w:rFonts w:ascii="Times New Roman" w:hAnsi="Times New Roman"/>
                <w:color w:val="000000"/>
                <w:sz w:val="18"/>
                <w:szCs w:val="18"/>
                <w:lang w:val="ro-RO"/>
              </w:rPr>
            </w:pPr>
          </w:p>
        </w:tc>
        <w:tc>
          <w:tcPr>
            <w:tcW w:w="353" w:type="pct"/>
          </w:tcPr>
          <w:p w14:paraId="3091DFDA" w14:textId="77777777" w:rsidR="00A37F74" w:rsidRPr="00A71203" w:rsidRDefault="00A37F74" w:rsidP="006C7CB3">
            <w:pPr>
              <w:spacing w:afterLines="20" w:after="48" w:line="240" w:lineRule="auto"/>
              <w:contextualSpacing/>
              <w:jc w:val="center"/>
              <w:rPr>
                <w:rFonts w:ascii="Times New Roman" w:hAnsi="Times New Roman"/>
                <w:color w:val="000000"/>
                <w:sz w:val="18"/>
                <w:szCs w:val="18"/>
                <w:lang w:val="ro-RO"/>
              </w:rPr>
            </w:pPr>
          </w:p>
        </w:tc>
        <w:tc>
          <w:tcPr>
            <w:tcW w:w="266" w:type="pct"/>
          </w:tcPr>
          <w:p w14:paraId="674583FC" w14:textId="77777777" w:rsidR="00A37F74" w:rsidRPr="00A71203" w:rsidRDefault="00A37F74" w:rsidP="006C7CB3">
            <w:pPr>
              <w:spacing w:afterLines="20" w:after="48" w:line="276" w:lineRule="auto"/>
              <w:contextualSpacing/>
              <w:jc w:val="center"/>
              <w:rPr>
                <w:rFonts w:ascii="Times New Roman" w:hAnsi="Times New Roman"/>
                <w:sz w:val="18"/>
                <w:szCs w:val="18"/>
                <w:lang w:val="ro-RO"/>
              </w:rPr>
            </w:pPr>
          </w:p>
        </w:tc>
        <w:tc>
          <w:tcPr>
            <w:tcW w:w="626" w:type="pct"/>
            <w:vMerge/>
          </w:tcPr>
          <w:p w14:paraId="70E559EC" w14:textId="77777777" w:rsidR="00A37F74" w:rsidRPr="00A71203" w:rsidRDefault="00A37F74" w:rsidP="006C7CB3">
            <w:pPr>
              <w:spacing w:after="200" w:line="276" w:lineRule="auto"/>
              <w:rPr>
                <w:rFonts w:ascii="Times New Roman" w:hAnsi="Times New Roman"/>
                <w:sz w:val="18"/>
                <w:szCs w:val="18"/>
                <w:lang w:val="ro-RO"/>
              </w:rPr>
            </w:pPr>
          </w:p>
        </w:tc>
        <w:tc>
          <w:tcPr>
            <w:tcW w:w="310" w:type="pct"/>
          </w:tcPr>
          <w:p w14:paraId="29B7AAD9" w14:textId="77777777" w:rsidR="00A37F74" w:rsidRPr="00A71203" w:rsidRDefault="00A37F74" w:rsidP="006C7CB3">
            <w:pPr>
              <w:spacing w:after="200" w:line="276" w:lineRule="auto"/>
              <w:rPr>
                <w:rFonts w:ascii="Times New Roman" w:hAnsi="Times New Roman"/>
                <w:sz w:val="18"/>
                <w:szCs w:val="18"/>
                <w:lang w:val="ro-RO"/>
              </w:rPr>
            </w:pPr>
          </w:p>
        </w:tc>
        <w:tc>
          <w:tcPr>
            <w:tcW w:w="397" w:type="pct"/>
          </w:tcPr>
          <w:p w14:paraId="062200E8" w14:textId="77777777" w:rsidR="00A37F74" w:rsidRPr="00A71203" w:rsidRDefault="00A37F74" w:rsidP="006C7CB3">
            <w:pPr>
              <w:spacing w:afterLines="20" w:after="48" w:line="240" w:lineRule="auto"/>
              <w:contextualSpacing/>
              <w:rPr>
                <w:rFonts w:ascii="Times New Roman" w:hAnsi="Times New Roman"/>
                <w:color w:val="000000"/>
                <w:sz w:val="18"/>
                <w:szCs w:val="18"/>
                <w:lang w:val="ro-RO"/>
              </w:rPr>
            </w:pPr>
          </w:p>
        </w:tc>
        <w:tc>
          <w:tcPr>
            <w:tcW w:w="310" w:type="pct"/>
          </w:tcPr>
          <w:p w14:paraId="61896EFD" w14:textId="77777777" w:rsidR="00A37F74" w:rsidRPr="00A71203" w:rsidRDefault="00A37F74" w:rsidP="006C7CB3">
            <w:pPr>
              <w:spacing w:after="200" w:line="276" w:lineRule="auto"/>
              <w:rPr>
                <w:rFonts w:ascii="Times New Roman" w:hAnsi="Times New Roman"/>
                <w:sz w:val="18"/>
                <w:szCs w:val="18"/>
                <w:lang w:val="ro-RO"/>
              </w:rPr>
            </w:pPr>
          </w:p>
        </w:tc>
        <w:tc>
          <w:tcPr>
            <w:tcW w:w="443" w:type="pct"/>
            <w:vMerge/>
          </w:tcPr>
          <w:p w14:paraId="7073CE47" w14:textId="77777777" w:rsidR="00A37F74" w:rsidRPr="00A71203" w:rsidRDefault="00A37F74" w:rsidP="006C7CB3">
            <w:pPr>
              <w:spacing w:after="200" w:line="276" w:lineRule="auto"/>
              <w:rPr>
                <w:rFonts w:ascii="Times New Roman" w:hAnsi="Times New Roman"/>
                <w:sz w:val="18"/>
                <w:szCs w:val="18"/>
                <w:lang w:val="ro-RO"/>
              </w:rPr>
            </w:pPr>
          </w:p>
        </w:tc>
      </w:tr>
      <w:tr w:rsidR="00A37F74" w:rsidRPr="00A65D34" w14:paraId="1B725800" w14:textId="77777777" w:rsidTr="006C7CB3">
        <w:trPr>
          <w:trHeight w:val="332"/>
        </w:trPr>
        <w:tc>
          <w:tcPr>
            <w:tcW w:w="606" w:type="pct"/>
            <w:vMerge w:val="restart"/>
          </w:tcPr>
          <w:p w14:paraId="6E717AAA" w14:textId="77777777" w:rsidR="00A37F74" w:rsidRPr="00A71203" w:rsidRDefault="00A37F74" w:rsidP="006C7CB3">
            <w:pPr>
              <w:spacing w:afterLines="20" w:after="48" w:line="240" w:lineRule="auto"/>
              <w:contextualSpacing/>
              <w:rPr>
                <w:rFonts w:ascii="Times New Roman" w:hAnsi="Times New Roman"/>
                <w:b/>
                <w:color w:val="000000"/>
                <w:sz w:val="18"/>
                <w:szCs w:val="18"/>
                <w:lang w:val="ro-RO"/>
              </w:rPr>
            </w:pPr>
          </w:p>
        </w:tc>
        <w:tc>
          <w:tcPr>
            <w:tcW w:w="469" w:type="pct"/>
            <w:vMerge w:val="restart"/>
          </w:tcPr>
          <w:p w14:paraId="127BB3E9" w14:textId="77777777" w:rsidR="00A37F74" w:rsidRPr="00A71203" w:rsidRDefault="00A37F74" w:rsidP="006C7CB3">
            <w:pPr>
              <w:spacing w:afterLines="20" w:after="48" w:line="240" w:lineRule="auto"/>
              <w:contextualSpacing/>
              <w:rPr>
                <w:rFonts w:ascii="Times New Roman" w:hAnsi="Times New Roman"/>
                <w:color w:val="000000"/>
                <w:sz w:val="18"/>
                <w:szCs w:val="18"/>
                <w:lang w:val="ro-RO"/>
              </w:rPr>
            </w:pPr>
            <w:r w:rsidRPr="00A71203">
              <w:rPr>
                <w:rFonts w:ascii="Times New Roman" w:hAnsi="Times New Roman"/>
                <w:color w:val="000000"/>
                <w:sz w:val="18"/>
                <w:szCs w:val="18"/>
                <w:lang w:val="ro-RO"/>
              </w:rPr>
              <w:t>Acțiunea 1.2</w:t>
            </w:r>
          </w:p>
        </w:tc>
        <w:tc>
          <w:tcPr>
            <w:tcW w:w="610" w:type="pct"/>
          </w:tcPr>
          <w:p w14:paraId="2EB1B7B4" w14:textId="77777777" w:rsidR="00A37F74" w:rsidRPr="00A71203" w:rsidRDefault="00A37F74" w:rsidP="006C7CB3">
            <w:pPr>
              <w:spacing w:afterLines="20" w:after="48" w:line="240" w:lineRule="auto"/>
              <w:contextualSpacing/>
              <w:rPr>
                <w:rFonts w:ascii="Times New Roman" w:hAnsi="Times New Roman"/>
                <w:color w:val="000000"/>
                <w:sz w:val="18"/>
                <w:szCs w:val="18"/>
                <w:lang w:val="ro-RO"/>
              </w:rPr>
            </w:pPr>
            <w:r w:rsidRPr="00A71203">
              <w:rPr>
                <w:rFonts w:ascii="Times New Roman" w:hAnsi="Times New Roman"/>
                <w:color w:val="000000"/>
                <w:sz w:val="18"/>
                <w:szCs w:val="18"/>
                <w:lang w:val="ro-RO"/>
              </w:rPr>
              <w:t>Activitatea 1.2.1</w:t>
            </w:r>
          </w:p>
        </w:tc>
        <w:tc>
          <w:tcPr>
            <w:tcW w:w="317" w:type="pct"/>
          </w:tcPr>
          <w:p w14:paraId="72E147DC" w14:textId="77777777" w:rsidR="00A37F74" w:rsidRPr="00A71203" w:rsidRDefault="00A37F74" w:rsidP="006C7CB3">
            <w:pPr>
              <w:spacing w:afterLines="20" w:after="48" w:line="240" w:lineRule="auto"/>
              <w:contextualSpacing/>
              <w:rPr>
                <w:rFonts w:ascii="Times New Roman" w:hAnsi="Times New Roman"/>
                <w:color w:val="000000"/>
                <w:sz w:val="18"/>
                <w:szCs w:val="18"/>
                <w:lang w:val="ro-RO"/>
              </w:rPr>
            </w:pPr>
          </w:p>
        </w:tc>
        <w:tc>
          <w:tcPr>
            <w:tcW w:w="293" w:type="pct"/>
          </w:tcPr>
          <w:p w14:paraId="478EAA19" w14:textId="77777777" w:rsidR="00A37F74" w:rsidRPr="00A71203" w:rsidRDefault="00A37F74" w:rsidP="006C7CB3">
            <w:pPr>
              <w:spacing w:afterLines="20" w:after="48" w:line="240" w:lineRule="auto"/>
              <w:contextualSpacing/>
              <w:jc w:val="center"/>
              <w:rPr>
                <w:rFonts w:ascii="Times New Roman" w:hAnsi="Times New Roman"/>
                <w:color w:val="000000"/>
                <w:sz w:val="18"/>
                <w:szCs w:val="18"/>
                <w:lang w:val="ro-RO"/>
              </w:rPr>
            </w:pPr>
          </w:p>
        </w:tc>
        <w:tc>
          <w:tcPr>
            <w:tcW w:w="353" w:type="pct"/>
          </w:tcPr>
          <w:p w14:paraId="47205F91" w14:textId="77777777" w:rsidR="00A37F74" w:rsidRPr="00A71203" w:rsidRDefault="00A37F74" w:rsidP="006C7CB3">
            <w:pPr>
              <w:spacing w:afterLines="20" w:after="48" w:line="240" w:lineRule="auto"/>
              <w:contextualSpacing/>
              <w:jc w:val="center"/>
              <w:rPr>
                <w:rFonts w:ascii="Times New Roman" w:hAnsi="Times New Roman"/>
                <w:color w:val="000000"/>
                <w:sz w:val="18"/>
                <w:szCs w:val="18"/>
                <w:lang w:val="ro-RO"/>
              </w:rPr>
            </w:pPr>
          </w:p>
        </w:tc>
        <w:tc>
          <w:tcPr>
            <w:tcW w:w="266" w:type="pct"/>
          </w:tcPr>
          <w:p w14:paraId="3FFF1963" w14:textId="77777777" w:rsidR="00A37F74" w:rsidRPr="00A71203" w:rsidRDefault="00A37F74" w:rsidP="006C7CB3">
            <w:pPr>
              <w:spacing w:afterLines="20" w:after="48" w:line="276" w:lineRule="auto"/>
              <w:contextualSpacing/>
              <w:jc w:val="center"/>
              <w:rPr>
                <w:rFonts w:ascii="Times New Roman" w:hAnsi="Times New Roman"/>
                <w:sz w:val="18"/>
                <w:szCs w:val="18"/>
                <w:lang w:val="ro-RO"/>
              </w:rPr>
            </w:pPr>
          </w:p>
        </w:tc>
        <w:tc>
          <w:tcPr>
            <w:tcW w:w="626" w:type="pct"/>
            <w:vMerge/>
          </w:tcPr>
          <w:p w14:paraId="387DD165" w14:textId="77777777" w:rsidR="00A37F74" w:rsidRPr="00A71203" w:rsidRDefault="00A37F74" w:rsidP="006C7CB3">
            <w:pPr>
              <w:spacing w:after="200" w:line="276" w:lineRule="auto"/>
              <w:rPr>
                <w:rFonts w:ascii="Times New Roman" w:hAnsi="Times New Roman"/>
                <w:sz w:val="18"/>
                <w:szCs w:val="18"/>
                <w:lang w:val="ro-RO"/>
              </w:rPr>
            </w:pPr>
          </w:p>
        </w:tc>
        <w:tc>
          <w:tcPr>
            <w:tcW w:w="310" w:type="pct"/>
          </w:tcPr>
          <w:p w14:paraId="4DD6CEC8" w14:textId="77777777" w:rsidR="00A37F74" w:rsidRPr="00A71203" w:rsidRDefault="00A37F74" w:rsidP="006C7CB3">
            <w:pPr>
              <w:spacing w:after="200" w:line="276" w:lineRule="auto"/>
              <w:rPr>
                <w:rFonts w:ascii="Times New Roman" w:hAnsi="Times New Roman"/>
                <w:sz w:val="18"/>
                <w:szCs w:val="18"/>
                <w:lang w:val="ro-RO"/>
              </w:rPr>
            </w:pPr>
          </w:p>
        </w:tc>
        <w:tc>
          <w:tcPr>
            <w:tcW w:w="397" w:type="pct"/>
          </w:tcPr>
          <w:p w14:paraId="44C7A63F" w14:textId="77777777" w:rsidR="00A37F74" w:rsidRPr="00A71203" w:rsidRDefault="00A37F74" w:rsidP="006C7CB3">
            <w:pPr>
              <w:spacing w:afterLines="20" w:after="48" w:line="240" w:lineRule="auto"/>
              <w:contextualSpacing/>
              <w:rPr>
                <w:rFonts w:ascii="Times New Roman" w:hAnsi="Times New Roman"/>
                <w:color w:val="000000"/>
                <w:sz w:val="18"/>
                <w:szCs w:val="18"/>
                <w:lang w:val="ro-RO"/>
              </w:rPr>
            </w:pPr>
          </w:p>
        </w:tc>
        <w:tc>
          <w:tcPr>
            <w:tcW w:w="310" w:type="pct"/>
          </w:tcPr>
          <w:p w14:paraId="3A41A5B0" w14:textId="77777777" w:rsidR="00A37F74" w:rsidRPr="00A71203" w:rsidRDefault="00A37F74" w:rsidP="006C7CB3">
            <w:pPr>
              <w:spacing w:after="200" w:line="276" w:lineRule="auto"/>
              <w:rPr>
                <w:rFonts w:ascii="Times New Roman" w:hAnsi="Times New Roman"/>
                <w:sz w:val="18"/>
                <w:szCs w:val="18"/>
                <w:lang w:val="ro-RO"/>
              </w:rPr>
            </w:pPr>
          </w:p>
        </w:tc>
        <w:tc>
          <w:tcPr>
            <w:tcW w:w="443" w:type="pct"/>
            <w:vMerge/>
          </w:tcPr>
          <w:p w14:paraId="037E32DF" w14:textId="77777777" w:rsidR="00A37F74" w:rsidRPr="00A71203" w:rsidRDefault="00A37F74" w:rsidP="006C7CB3">
            <w:pPr>
              <w:spacing w:after="200" w:line="276" w:lineRule="auto"/>
              <w:rPr>
                <w:rFonts w:ascii="Times New Roman" w:hAnsi="Times New Roman"/>
                <w:sz w:val="18"/>
                <w:szCs w:val="18"/>
                <w:lang w:val="ro-RO"/>
              </w:rPr>
            </w:pPr>
          </w:p>
        </w:tc>
      </w:tr>
      <w:tr w:rsidR="00A37F74" w:rsidRPr="00A65D34" w14:paraId="69348F9F" w14:textId="77777777" w:rsidTr="006C7CB3">
        <w:trPr>
          <w:trHeight w:val="332"/>
        </w:trPr>
        <w:tc>
          <w:tcPr>
            <w:tcW w:w="606" w:type="pct"/>
            <w:vMerge/>
          </w:tcPr>
          <w:p w14:paraId="0CA6BA51" w14:textId="77777777" w:rsidR="00A37F74" w:rsidRPr="00A71203" w:rsidRDefault="00A37F74" w:rsidP="006C7CB3">
            <w:pPr>
              <w:spacing w:afterLines="20" w:after="48" w:line="240" w:lineRule="auto"/>
              <w:contextualSpacing/>
              <w:rPr>
                <w:rFonts w:ascii="Times New Roman" w:hAnsi="Times New Roman"/>
                <w:b/>
                <w:color w:val="000000"/>
                <w:sz w:val="18"/>
                <w:szCs w:val="18"/>
                <w:lang w:val="ro-RO"/>
              </w:rPr>
            </w:pPr>
          </w:p>
        </w:tc>
        <w:tc>
          <w:tcPr>
            <w:tcW w:w="469" w:type="pct"/>
            <w:vMerge/>
          </w:tcPr>
          <w:p w14:paraId="73465F62" w14:textId="77777777" w:rsidR="00A37F74" w:rsidRPr="00A71203" w:rsidRDefault="00A37F74" w:rsidP="006C7CB3">
            <w:pPr>
              <w:spacing w:afterLines="20" w:after="48" w:line="240" w:lineRule="auto"/>
              <w:contextualSpacing/>
              <w:rPr>
                <w:rFonts w:ascii="Times New Roman" w:hAnsi="Times New Roman"/>
                <w:color w:val="000000"/>
                <w:sz w:val="18"/>
                <w:szCs w:val="18"/>
                <w:lang w:val="ro-RO"/>
              </w:rPr>
            </w:pPr>
          </w:p>
        </w:tc>
        <w:tc>
          <w:tcPr>
            <w:tcW w:w="610" w:type="pct"/>
          </w:tcPr>
          <w:p w14:paraId="6DC62803" w14:textId="77777777" w:rsidR="00A37F74" w:rsidRPr="00A71203" w:rsidRDefault="00A37F74" w:rsidP="006C7CB3">
            <w:pPr>
              <w:spacing w:afterLines="20" w:after="48" w:line="240" w:lineRule="auto"/>
              <w:contextualSpacing/>
              <w:rPr>
                <w:rFonts w:ascii="Times New Roman" w:hAnsi="Times New Roman"/>
                <w:color w:val="000000"/>
                <w:sz w:val="18"/>
                <w:szCs w:val="18"/>
                <w:lang w:val="ro-RO"/>
              </w:rPr>
            </w:pPr>
            <w:r w:rsidRPr="00A71203">
              <w:rPr>
                <w:rFonts w:ascii="Times New Roman" w:hAnsi="Times New Roman"/>
                <w:color w:val="000000"/>
                <w:sz w:val="18"/>
                <w:szCs w:val="18"/>
                <w:lang w:val="ro-RO"/>
              </w:rPr>
              <w:t>Activitatea 1.2.2</w:t>
            </w:r>
          </w:p>
        </w:tc>
        <w:tc>
          <w:tcPr>
            <w:tcW w:w="317" w:type="pct"/>
          </w:tcPr>
          <w:p w14:paraId="65F9ED34" w14:textId="77777777" w:rsidR="00A37F74" w:rsidRPr="00A71203" w:rsidRDefault="00A37F74" w:rsidP="006C7CB3">
            <w:pPr>
              <w:spacing w:afterLines="20" w:after="48" w:line="240" w:lineRule="auto"/>
              <w:contextualSpacing/>
              <w:rPr>
                <w:rFonts w:ascii="Times New Roman" w:hAnsi="Times New Roman"/>
                <w:color w:val="000000"/>
                <w:sz w:val="18"/>
                <w:szCs w:val="18"/>
                <w:lang w:val="ro-RO"/>
              </w:rPr>
            </w:pPr>
          </w:p>
        </w:tc>
        <w:tc>
          <w:tcPr>
            <w:tcW w:w="293" w:type="pct"/>
          </w:tcPr>
          <w:p w14:paraId="400DD64E" w14:textId="77777777" w:rsidR="00A37F74" w:rsidRPr="00A71203" w:rsidRDefault="00A37F74" w:rsidP="006C7CB3">
            <w:pPr>
              <w:spacing w:afterLines="20" w:after="48" w:line="240" w:lineRule="auto"/>
              <w:contextualSpacing/>
              <w:jc w:val="center"/>
              <w:rPr>
                <w:rFonts w:ascii="Times New Roman" w:hAnsi="Times New Roman"/>
                <w:color w:val="000000"/>
                <w:sz w:val="18"/>
                <w:szCs w:val="18"/>
                <w:lang w:val="ro-RO"/>
              </w:rPr>
            </w:pPr>
          </w:p>
        </w:tc>
        <w:tc>
          <w:tcPr>
            <w:tcW w:w="353" w:type="pct"/>
          </w:tcPr>
          <w:p w14:paraId="6DE3562F" w14:textId="77777777" w:rsidR="00A37F74" w:rsidRPr="00A71203" w:rsidRDefault="00A37F74" w:rsidP="006C7CB3">
            <w:pPr>
              <w:spacing w:afterLines="20" w:after="48" w:line="240" w:lineRule="auto"/>
              <w:contextualSpacing/>
              <w:jc w:val="center"/>
              <w:rPr>
                <w:rFonts w:ascii="Times New Roman" w:hAnsi="Times New Roman"/>
                <w:color w:val="000000"/>
                <w:sz w:val="18"/>
                <w:szCs w:val="18"/>
                <w:lang w:val="ro-RO"/>
              </w:rPr>
            </w:pPr>
          </w:p>
        </w:tc>
        <w:tc>
          <w:tcPr>
            <w:tcW w:w="266" w:type="pct"/>
          </w:tcPr>
          <w:p w14:paraId="456E3FD6" w14:textId="77777777" w:rsidR="00A37F74" w:rsidRPr="00A71203" w:rsidRDefault="00A37F74" w:rsidP="006C7CB3">
            <w:pPr>
              <w:spacing w:afterLines="20" w:after="48" w:line="276" w:lineRule="auto"/>
              <w:contextualSpacing/>
              <w:jc w:val="center"/>
              <w:rPr>
                <w:rFonts w:ascii="Times New Roman" w:hAnsi="Times New Roman"/>
                <w:sz w:val="18"/>
                <w:szCs w:val="18"/>
                <w:lang w:val="ro-RO"/>
              </w:rPr>
            </w:pPr>
          </w:p>
        </w:tc>
        <w:tc>
          <w:tcPr>
            <w:tcW w:w="626" w:type="pct"/>
            <w:vMerge/>
          </w:tcPr>
          <w:p w14:paraId="3193CAD6" w14:textId="77777777" w:rsidR="00A37F74" w:rsidRPr="00A71203" w:rsidRDefault="00A37F74" w:rsidP="006C7CB3">
            <w:pPr>
              <w:spacing w:after="200" w:line="276" w:lineRule="auto"/>
              <w:rPr>
                <w:rFonts w:ascii="Times New Roman" w:hAnsi="Times New Roman"/>
                <w:sz w:val="18"/>
                <w:szCs w:val="18"/>
                <w:lang w:val="ro-RO"/>
              </w:rPr>
            </w:pPr>
          </w:p>
        </w:tc>
        <w:tc>
          <w:tcPr>
            <w:tcW w:w="310" w:type="pct"/>
          </w:tcPr>
          <w:p w14:paraId="0DD94245" w14:textId="77777777" w:rsidR="00A37F74" w:rsidRPr="00A71203" w:rsidRDefault="00A37F74" w:rsidP="006C7CB3">
            <w:pPr>
              <w:spacing w:after="200" w:line="276" w:lineRule="auto"/>
              <w:rPr>
                <w:rFonts w:ascii="Times New Roman" w:hAnsi="Times New Roman"/>
                <w:sz w:val="18"/>
                <w:szCs w:val="18"/>
                <w:lang w:val="ro-RO"/>
              </w:rPr>
            </w:pPr>
          </w:p>
        </w:tc>
        <w:tc>
          <w:tcPr>
            <w:tcW w:w="397" w:type="pct"/>
          </w:tcPr>
          <w:p w14:paraId="62D01254" w14:textId="77777777" w:rsidR="00A37F74" w:rsidRPr="00A71203" w:rsidRDefault="00A37F74" w:rsidP="006C7CB3">
            <w:pPr>
              <w:spacing w:afterLines="20" w:after="48" w:line="240" w:lineRule="auto"/>
              <w:contextualSpacing/>
              <w:rPr>
                <w:rFonts w:ascii="Times New Roman" w:hAnsi="Times New Roman"/>
                <w:color w:val="000000"/>
                <w:sz w:val="18"/>
                <w:szCs w:val="18"/>
                <w:lang w:val="ro-RO"/>
              </w:rPr>
            </w:pPr>
          </w:p>
        </w:tc>
        <w:tc>
          <w:tcPr>
            <w:tcW w:w="310" w:type="pct"/>
          </w:tcPr>
          <w:p w14:paraId="635C025F" w14:textId="77777777" w:rsidR="00A37F74" w:rsidRPr="00A71203" w:rsidRDefault="00A37F74" w:rsidP="006C7CB3">
            <w:pPr>
              <w:spacing w:after="200" w:line="276" w:lineRule="auto"/>
              <w:rPr>
                <w:rFonts w:ascii="Times New Roman" w:hAnsi="Times New Roman"/>
                <w:sz w:val="18"/>
                <w:szCs w:val="18"/>
                <w:lang w:val="ro-RO"/>
              </w:rPr>
            </w:pPr>
          </w:p>
        </w:tc>
        <w:tc>
          <w:tcPr>
            <w:tcW w:w="443" w:type="pct"/>
            <w:vMerge/>
          </w:tcPr>
          <w:p w14:paraId="5BD3D8E4" w14:textId="77777777" w:rsidR="00A37F74" w:rsidRPr="00A71203" w:rsidRDefault="00A37F74" w:rsidP="006C7CB3">
            <w:pPr>
              <w:spacing w:after="200" w:line="276" w:lineRule="auto"/>
              <w:rPr>
                <w:rFonts w:ascii="Times New Roman" w:hAnsi="Times New Roman"/>
                <w:sz w:val="18"/>
                <w:szCs w:val="18"/>
                <w:lang w:val="ro-RO"/>
              </w:rPr>
            </w:pPr>
          </w:p>
        </w:tc>
      </w:tr>
      <w:tr w:rsidR="00A37F74" w:rsidRPr="00A65D34" w14:paraId="49E27799" w14:textId="77777777" w:rsidTr="006C7CB3">
        <w:trPr>
          <w:trHeight w:val="314"/>
        </w:trPr>
        <w:tc>
          <w:tcPr>
            <w:tcW w:w="606" w:type="pct"/>
          </w:tcPr>
          <w:p w14:paraId="2076BD13" w14:textId="77777777" w:rsidR="00A37F74" w:rsidRPr="00A71203" w:rsidRDefault="00A37F74" w:rsidP="006C7CB3">
            <w:pPr>
              <w:spacing w:afterLines="20" w:after="48" w:line="240" w:lineRule="auto"/>
              <w:contextualSpacing/>
              <w:rPr>
                <w:rFonts w:ascii="Times New Roman" w:hAnsi="Times New Roman"/>
                <w:b/>
                <w:color w:val="000000"/>
                <w:sz w:val="18"/>
                <w:szCs w:val="18"/>
                <w:lang w:val="ro-RO"/>
              </w:rPr>
            </w:pPr>
            <w:r w:rsidRPr="00A71203">
              <w:rPr>
                <w:rFonts w:ascii="Times New Roman" w:hAnsi="Times New Roman"/>
                <w:b/>
                <w:color w:val="000000"/>
                <w:sz w:val="18"/>
                <w:szCs w:val="18"/>
                <w:lang w:val="ro-RO"/>
              </w:rPr>
              <w:t>Obiectiv 2</w:t>
            </w:r>
          </w:p>
        </w:tc>
        <w:tc>
          <w:tcPr>
            <w:tcW w:w="469" w:type="pct"/>
          </w:tcPr>
          <w:p w14:paraId="0640547A" w14:textId="77777777" w:rsidR="00A37F74" w:rsidRPr="00A71203" w:rsidRDefault="00A37F74" w:rsidP="006C7CB3">
            <w:pPr>
              <w:spacing w:afterLines="20" w:after="48" w:line="240" w:lineRule="auto"/>
              <w:contextualSpacing/>
              <w:rPr>
                <w:rFonts w:ascii="Times New Roman" w:hAnsi="Times New Roman"/>
                <w:color w:val="000000"/>
                <w:sz w:val="18"/>
                <w:szCs w:val="18"/>
                <w:lang w:val="ro-RO"/>
              </w:rPr>
            </w:pPr>
            <w:r w:rsidRPr="00A71203">
              <w:rPr>
                <w:rFonts w:ascii="Times New Roman" w:hAnsi="Times New Roman"/>
                <w:color w:val="000000"/>
                <w:sz w:val="18"/>
                <w:szCs w:val="18"/>
                <w:lang w:val="ro-RO"/>
              </w:rPr>
              <w:t>Acțiunea 2.1</w:t>
            </w:r>
          </w:p>
        </w:tc>
        <w:tc>
          <w:tcPr>
            <w:tcW w:w="610" w:type="pct"/>
          </w:tcPr>
          <w:p w14:paraId="6CF5863D" w14:textId="77777777" w:rsidR="00A37F74" w:rsidRPr="00A71203" w:rsidRDefault="00A37F74" w:rsidP="006C7CB3">
            <w:pPr>
              <w:spacing w:afterLines="20" w:after="48" w:line="240" w:lineRule="auto"/>
              <w:contextualSpacing/>
              <w:rPr>
                <w:rFonts w:ascii="Times New Roman" w:hAnsi="Times New Roman"/>
                <w:color w:val="000000"/>
                <w:sz w:val="18"/>
                <w:szCs w:val="18"/>
                <w:lang w:val="ro-RO"/>
              </w:rPr>
            </w:pPr>
            <w:r w:rsidRPr="00A71203">
              <w:rPr>
                <w:rFonts w:ascii="Times New Roman" w:hAnsi="Times New Roman"/>
                <w:color w:val="000000"/>
                <w:sz w:val="18"/>
                <w:szCs w:val="18"/>
                <w:lang w:val="ro-RO"/>
              </w:rPr>
              <w:t>Activitatea 2.1.1</w:t>
            </w:r>
          </w:p>
          <w:p w14:paraId="222BBBA9" w14:textId="77777777" w:rsidR="00A37F74" w:rsidRPr="00A71203" w:rsidRDefault="00A37F74" w:rsidP="006C7CB3">
            <w:pPr>
              <w:spacing w:afterLines="20" w:after="48" w:line="240" w:lineRule="auto"/>
              <w:contextualSpacing/>
              <w:rPr>
                <w:rFonts w:ascii="Times New Roman" w:hAnsi="Times New Roman"/>
                <w:color w:val="000000"/>
                <w:sz w:val="18"/>
                <w:szCs w:val="18"/>
                <w:lang w:val="ro-RO"/>
              </w:rPr>
            </w:pPr>
          </w:p>
        </w:tc>
        <w:tc>
          <w:tcPr>
            <w:tcW w:w="317" w:type="pct"/>
          </w:tcPr>
          <w:p w14:paraId="02CB12A6" w14:textId="77777777" w:rsidR="00A37F74" w:rsidRPr="00A71203" w:rsidRDefault="00A37F74" w:rsidP="006C7CB3">
            <w:pPr>
              <w:spacing w:afterLines="20" w:after="48" w:line="240" w:lineRule="auto"/>
              <w:contextualSpacing/>
              <w:rPr>
                <w:rFonts w:ascii="Times New Roman" w:hAnsi="Times New Roman"/>
                <w:color w:val="000000"/>
                <w:sz w:val="18"/>
                <w:szCs w:val="18"/>
                <w:lang w:val="ro-RO"/>
              </w:rPr>
            </w:pPr>
          </w:p>
        </w:tc>
        <w:tc>
          <w:tcPr>
            <w:tcW w:w="293" w:type="pct"/>
          </w:tcPr>
          <w:p w14:paraId="43970C06" w14:textId="77777777" w:rsidR="00A37F74" w:rsidRPr="00A71203" w:rsidRDefault="00A37F74" w:rsidP="006C7CB3">
            <w:pPr>
              <w:spacing w:afterLines="20" w:after="48" w:line="240" w:lineRule="auto"/>
              <w:contextualSpacing/>
              <w:jc w:val="center"/>
              <w:rPr>
                <w:rFonts w:ascii="Times New Roman" w:hAnsi="Times New Roman"/>
                <w:color w:val="000000"/>
                <w:sz w:val="18"/>
                <w:szCs w:val="18"/>
                <w:lang w:val="ro-RO"/>
              </w:rPr>
            </w:pPr>
          </w:p>
        </w:tc>
        <w:tc>
          <w:tcPr>
            <w:tcW w:w="353" w:type="pct"/>
          </w:tcPr>
          <w:p w14:paraId="14B511FC" w14:textId="77777777" w:rsidR="00A37F74" w:rsidRPr="00A71203" w:rsidRDefault="00A37F74" w:rsidP="006C7CB3">
            <w:pPr>
              <w:spacing w:afterLines="20" w:after="48" w:line="240" w:lineRule="auto"/>
              <w:contextualSpacing/>
              <w:jc w:val="center"/>
              <w:rPr>
                <w:rFonts w:ascii="Times New Roman" w:hAnsi="Times New Roman"/>
                <w:color w:val="000000"/>
                <w:sz w:val="18"/>
                <w:szCs w:val="18"/>
                <w:lang w:val="ro-RO"/>
              </w:rPr>
            </w:pPr>
          </w:p>
        </w:tc>
        <w:tc>
          <w:tcPr>
            <w:tcW w:w="266" w:type="pct"/>
          </w:tcPr>
          <w:p w14:paraId="017FA5D3" w14:textId="77777777" w:rsidR="00A37F74" w:rsidRPr="00A71203" w:rsidRDefault="00A37F74" w:rsidP="006C7CB3">
            <w:pPr>
              <w:spacing w:afterLines="20" w:after="48" w:line="276" w:lineRule="auto"/>
              <w:contextualSpacing/>
              <w:jc w:val="center"/>
              <w:rPr>
                <w:rFonts w:ascii="Times New Roman" w:hAnsi="Times New Roman"/>
                <w:sz w:val="18"/>
                <w:szCs w:val="18"/>
                <w:lang w:val="ro-RO"/>
              </w:rPr>
            </w:pPr>
          </w:p>
        </w:tc>
        <w:tc>
          <w:tcPr>
            <w:tcW w:w="626" w:type="pct"/>
            <w:vMerge/>
          </w:tcPr>
          <w:p w14:paraId="190948C0" w14:textId="77777777" w:rsidR="00A37F74" w:rsidRPr="00A71203" w:rsidRDefault="00A37F74" w:rsidP="006C7CB3">
            <w:pPr>
              <w:spacing w:after="200" w:line="276" w:lineRule="auto"/>
              <w:rPr>
                <w:rFonts w:ascii="Times New Roman" w:hAnsi="Times New Roman"/>
                <w:sz w:val="18"/>
                <w:szCs w:val="18"/>
                <w:lang w:val="ro-RO"/>
              </w:rPr>
            </w:pPr>
          </w:p>
        </w:tc>
        <w:tc>
          <w:tcPr>
            <w:tcW w:w="310" w:type="pct"/>
          </w:tcPr>
          <w:p w14:paraId="1438B0F7" w14:textId="77777777" w:rsidR="00A37F74" w:rsidRPr="00A71203" w:rsidRDefault="00A37F74" w:rsidP="006C7CB3">
            <w:pPr>
              <w:spacing w:after="200" w:line="276" w:lineRule="auto"/>
              <w:rPr>
                <w:rFonts w:ascii="Times New Roman" w:hAnsi="Times New Roman"/>
                <w:sz w:val="18"/>
                <w:szCs w:val="18"/>
                <w:lang w:val="ro-RO"/>
              </w:rPr>
            </w:pPr>
          </w:p>
        </w:tc>
        <w:tc>
          <w:tcPr>
            <w:tcW w:w="397" w:type="pct"/>
          </w:tcPr>
          <w:p w14:paraId="5DE9B015" w14:textId="77777777" w:rsidR="00A37F74" w:rsidRPr="00A71203" w:rsidRDefault="00A37F74" w:rsidP="006C7CB3">
            <w:pPr>
              <w:spacing w:afterLines="20" w:after="48" w:line="240" w:lineRule="auto"/>
              <w:contextualSpacing/>
              <w:rPr>
                <w:rFonts w:ascii="Times New Roman" w:hAnsi="Times New Roman"/>
                <w:color w:val="000000"/>
                <w:sz w:val="18"/>
                <w:szCs w:val="18"/>
                <w:lang w:val="ro-RO"/>
              </w:rPr>
            </w:pPr>
          </w:p>
        </w:tc>
        <w:tc>
          <w:tcPr>
            <w:tcW w:w="310" w:type="pct"/>
          </w:tcPr>
          <w:p w14:paraId="69150E99" w14:textId="77777777" w:rsidR="00A37F74" w:rsidRPr="00A71203" w:rsidRDefault="00A37F74" w:rsidP="006C7CB3">
            <w:pPr>
              <w:spacing w:after="200" w:line="276" w:lineRule="auto"/>
              <w:rPr>
                <w:rFonts w:ascii="Times New Roman" w:hAnsi="Times New Roman"/>
                <w:sz w:val="18"/>
                <w:szCs w:val="18"/>
                <w:lang w:val="ro-RO"/>
              </w:rPr>
            </w:pPr>
          </w:p>
        </w:tc>
        <w:tc>
          <w:tcPr>
            <w:tcW w:w="443" w:type="pct"/>
            <w:vMerge/>
          </w:tcPr>
          <w:p w14:paraId="67DDFA91" w14:textId="77777777" w:rsidR="00A37F74" w:rsidRPr="00A71203" w:rsidRDefault="00A37F74" w:rsidP="006C7CB3">
            <w:pPr>
              <w:spacing w:after="200" w:line="276" w:lineRule="auto"/>
              <w:rPr>
                <w:rFonts w:ascii="Times New Roman" w:hAnsi="Times New Roman"/>
                <w:sz w:val="18"/>
                <w:szCs w:val="18"/>
                <w:lang w:val="ro-RO"/>
              </w:rPr>
            </w:pPr>
          </w:p>
        </w:tc>
      </w:tr>
      <w:tr w:rsidR="00A37F74" w:rsidRPr="00A65D34" w14:paraId="62AFA275" w14:textId="77777777" w:rsidTr="006C7CB3">
        <w:trPr>
          <w:trHeight w:val="584"/>
        </w:trPr>
        <w:tc>
          <w:tcPr>
            <w:tcW w:w="606" w:type="pct"/>
          </w:tcPr>
          <w:p w14:paraId="10130A24" w14:textId="77777777" w:rsidR="00A37F74" w:rsidRDefault="00A37F74" w:rsidP="006C7CB3">
            <w:pPr>
              <w:spacing w:afterLines="20" w:after="48" w:line="240" w:lineRule="auto"/>
              <w:contextualSpacing/>
              <w:rPr>
                <w:rFonts w:ascii="Times New Roman" w:hAnsi="Times New Roman"/>
                <w:b/>
                <w:color w:val="000000"/>
                <w:sz w:val="18"/>
                <w:szCs w:val="18"/>
                <w:lang w:val="ro-RO"/>
              </w:rPr>
            </w:pPr>
            <w:r>
              <w:rPr>
                <w:rFonts w:ascii="Times New Roman" w:hAnsi="Times New Roman"/>
                <w:b/>
                <w:color w:val="000000"/>
                <w:sz w:val="18"/>
                <w:szCs w:val="18"/>
                <w:lang w:val="ro-RO"/>
              </w:rPr>
              <w:t>Cheltuieli imprevizibile</w:t>
            </w:r>
          </w:p>
        </w:tc>
        <w:tc>
          <w:tcPr>
            <w:tcW w:w="469" w:type="pct"/>
          </w:tcPr>
          <w:p w14:paraId="4578CD96" w14:textId="77777777" w:rsidR="00A37F74" w:rsidRPr="00A71203" w:rsidRDefault="00A37F74" w:rsidP="006C7CB3">
            <w:pPr>
              <w:spacing w:afterLines="20" w:after="48" w:line="240" w:lineRule="auto"/>
              <w:contextualSpacing/>
              <w:rPr>
                <w:rFonts w:ascii="Times New Roman" w:hAnsi="Times New Roman"/>
                <w:color w:val="000000"/>
                <w:sz w:val="18"/>
                <w:szCs w:val="18"/>
                <w:lang w:val="ro-RO"/>
              </w:rPr>
            </w:pPr>
          </w:p>
        </w:tc>
        <w:tc>
          <w:tcPr>
            <w:tcW w:w="610" w:type="pct"/>
          </w:tcPr>
          <w:p w14:paraId="4673CA69" w14:textId="77777777" w:rsidR="00A37F74" w:rsidRPr="00A71203" w:rsidRDefault="00A37F74" w:rsidP="006C7CB3">
            <w:pPr>
              <w:spacing w:afterLines="20" w:after="48" w:line="240" w:lineRule="auto"/>
              <w:contextualSpacing/>
              <w:rPr>
                <w:rFonts w:ascii="Times New Roman" w:hAnsi="Times New Roman"/>
                <w:color w:val="000000"/>
                <w:sz w:val="18"/>
                <w:szCs w:val="18"/>
                <w:lang w:val="ro-RO"/>
              </w:rPr>
            </w:pPr>
          </w:p>
        </w:tc>
        <w:tc>
          <w:tcPr>
            <w:tcW w:w="317" w:type="pct"/>
          </w:tcPr>
          <w:p w14:paraId="6328EC98" w14:textId="77777777" w:rsidR="00A37F74" w:rsidRPr="00A71203" w:rsidRDefault="00A37F74" w:rsidP="006C7CB3">
            <w:pPr>
              <w:spacing w:afterLines="20" w:after="48" w:line="240" w:lineRule="auto"/>
              <w:contextualSpacing/>
              <w:rPr>
                <w:rFonts w:ascii="Times New Roman" w:hAnsi="Times New Roman"/>
                <w:color w:val="000000"/>
                <w:sz w:val="18"/>
                <w:szCs w:val="18"/>
                <w:lang w:val="ro-RO"/>
              </w:rPr>
            </w:pPr>
          </w:p>
        </w:tc>
        <w:tc>
          <w:tcPr>
            <w:tcW w:w="293" w:type="pct"/>
          </w:tcPr>
          <w:p w14:paraId="340963E1" w14:textId="77777777" w:rsidR="00A37F74" w:rsidRPr="00A71203" w:rsidRDefault="00A37F74" w:rsidP="006C7CB3">
            <w:pPr>
              <w:spacing w:afterLines="20" w:after="48" w:line="240" w:lineRule="auto"/>
              <w:contextualSpacing/>
              <w:jc w:val="center"/>
              <w:rPr>
                <w:rFonts w:ascii="Times New Roman" w:hAnsi="Times New Roman"/>
                <w:color w:val="000000"/>
                <w:sz w:val="18"/>
                <w:szCs w:val="18"/>
                <w:lang w:val="ro-RO"/>
              </w:rPr>
            </w:pPr>
          </w:p>
        </w:tc>
        <w:tc>
          <w:tcPr>
            <w:tcW w:w="353" w:type="pct"/>
          </w:tcPr>
          <w:p w14:paraId="67496E5A" w14:textId="77777777" w:rsidR="00A37F74" w:rsidRPr="00A71203" w:rsidRDefault="00A37F74" w:rsidP="006C7CB3">
            <w:pPr>
              <w:spacing w:afterLines="20" w:after="48" w:line="240" w:lineRule="auto"/>
              <w:contextualSpacing/>
              <w:jc w:val="center"/>
              <w:rPr>
                <w:rFonts w:ascii="Times New Roman" w:hAnsi="Times New Roman"/>
                <w:color w:val="000000"/>
                <w:sz w:val="18"/>
                <w:szCs w:val="18"/>
                <w:lang w:val="ro-RO"/>
              </w:rPr>
            </w:pPr>
          </w:p>
        </w:tc>
        <w:tc>
          <w:tcPr>
            <w:tcW w:w="266" w:type="pct"/>
          </w:tcPr>
          <w:p w14:paraId="071B54B5" w14:textId="77777777" w:rsidR="00A37F74" w:rsidRPr="00A71203" w:rsidRDefault="00A37F74" w:rsidP="006C7CB3">
            <w:pPr>
              <w:spacing w:afterLines="20" w:after="48" w:line="276" w:lineRule="auto"/>
              <w:contextualSpacing/>
              <w:jc w:val="center"/>
              <w:rPr>
                <w:rFonts w:ascii="Times New Roman" w:hAnsi="Times New Roman"/>
                <w:sz w:val="18"/>
                <w:szCs w:val="18"/>
                <w:lang w:val="ro-RO"/>
              </w:rPr>
            </w:pPr>
          </w:p>
        </w:tc>
        <w:tc>
          <w:tcPr>
            <w:tcW w:w="626" w:type="pct"/>
          </w:tcPr>
          <w:p w14:paraId="3E8D4758" w14:textId="77777777" w:rsidR="00A37F74" w:rsidRPr="00A71203" w:rsidRDefault="00A37F74" w:rsidP="006C7CB3">
            <w:pPr>
              <w:spacing w:after="200" w:line="276" w:lineRule="auto"/>
              <w:rPr>
                <w:rFonts w:ascii="Times New Roman" w:hAnsi="Times New Roman"/>
                <w:sz w:val="18"/>
                <w:szCs w:val="18"/>
                <w:lang w:val="ro-RO"/>
              </w:rPr>
            </w:pPr>
          </w:p>
        </w:tc>
        <w:tc>
          <w:tcPr>
            <w:tcW w:w="310" w:type="pct"/>
          </w:tcPr>
          <w:p w14:paraId="4CF6DF86" w14:textId="77777777" w:rsidR="00A37F74" w:rsidRPr="00A71203" w:rsidRDefault="00A37F74" w:rsidP="006C7CB3">
            <w:pPr>
              <w:spacing w:after="200" w:line="276" w:lineRule="auto"/>
              <w:rPr>
                <w:rFonts w:ascii="Times New Roman" w:hAnsi="Times New Roman"/>
                <w:sz w:val="18"/>
                <w:szCs w:val="18"/>
                <w:lang w:val="ro-RO"/>
              </w:rPr>
            </w:pPr>
          </w:p>
        </w:tc>
        <w:tc>
          <w:tcPr>
            <w:tcW w:w="397" w:type="pct"/>
          </w:tcPr>
          <w:p w14:paraId="35E9E861" w14:textId="77777777" w:rsidR="00A37F74" w:rsidRPr="00A71203" w:rsidRDefault="00A37F74" w:rsidP="006C7CB3">
            <w:pPr>
              <w:spacing w:afterLines="20" w:after="48" w:line="240" w:lineRule="auto"/>
              <w:contextualSpacing/>
              <w:rPr>
                <w:rFonts w:ascii="Times New Roman" w:hAnsi="Times New Roman"/>
                <w:color w:val="000000"/>
                <w:sz w:val="18"/>
                <w:szCs w:val="18"/>
                <w:lang w:val="ro-RO"/>
              </w:rPr>
            </w:pPr>
          </w:p>
        </w:tc>
        <w:tc>
          <w:tcPr>
            <w:tcW w:w="310" w:type="pct"/>
          </w:tcPr>
          <w:p w14:paraId="69849CC4" w14:textId="77777777" w:rsidR="00A37F74" w:rsidRPr="00A71203" w:rsidRDefault="00A37F74" w:rsidP="006C7CB3">
            <w:pPr>
              <w:spacing w:after="200" w:line="276" w:lineRule="auto"/>
              <w:rPr>
                <w:rFonts w:ascii="Times New Roman" w:hAnsi="Times New Roman"/>
                <w:sz w:val="18"/>
                <w:szCs w:val="18"/>
                <w:lang w:val="ro-RO"/>
              </w:rPr>
            </w:pPr>
          </w:p>
        </w:tc>
        <w:tc>
          <w:tcPr>
            <w:tcW w:w="443" w:type="pct"/>
          </w:tcPr>
          <w:p w14:paraId="1F7EE8A4" w14:textId="77777777" w:rsidR="00A37F74" w:rsidRPr="00A71203" w:rsidRDefault="00A37F74" w:rsidP="006C7CB3">
            <w:pPr>
              <w:spacing w:after="200" w:line="276" w:lineRule="auto"/>
              <w:rPr>
                <w:rFonts w:ascii="Times New Roman" w:hAnsi="Times New Roman"/>
                <w:sz w:val="18"/>
                <w:szCs w:val="18"/>
                <w:lang w:val="ro-RO"/>
              </w:rPr>
            </w:pPr>
          </w:p>
        </w:tc>
      </w:tr>
      <w:tr w:rsidR="00A37F74" w:rsidRPr="00A65D34" w14:paraId="05618B0A" w14:textId="77777777" w:rsidTr="006C7CB3">
        <w:trPr>
          <w:trHeight w:val="60"/>
        </w:trPr>
        <w:tc>
          <w:tcPr>
            <w:tcW w:w="606" w:type="pct"/>
          </w:tcPr>
          <w:p w14:paraId="06F85C44" w14:textId="77777777" w:rsidR="00A37F74" w:rsidRDefault="00A37F74" w:rsidP="006C7CB3">
            <w:pPr>
              <w:spacing w:afterLines="20" w:after="48" w:line="240" w:lineRule="auto"/>
              <w:contextualSpacing/>
              <w:rPr>
                <w:rFonts w:ascii="Times New Roman" w:hAnsi="Times New Roman"/>
                <w:b/>
                <w:color w:val="000000"/>
                <w:sz w:val="18"/>
                <w:szCs w:val="18"/>
                <w:lang w:val="ro-RO"/>
              </w:rPr>
            </w:pPr>
            <w:r>
              <w:rPr>
                <w:rFonts w:ascii="Times New Roman" w:hAnsi="Times New Roman"/>
                <w:b/>
                <w:color w:val="000000"/>
                <w:sz w:val="18"/>
                <w:szCs w:val="18"/>
                <w:lang w:val="ro-RO"/>
              </w:rPr>
              <w:t>TOTAL</w:t>
            </w:r>
          </w:p>
        </w:tc>
        <w:tc>
          <w:tcPr>
            <w:tcW w:w="469" w:type="pct"/>
          </w:tcPr>
          <w:p w14:paraId="00F8568D" w14:textId="77777777" w:rsidR="00A37F74" w:rsidRPr="00A71203" w:rsidRDefault="00A37F74" w:rsidP="006C7CB3">
            <w:pPr>
              <w:spacing w:afterLines="20" w:after="48" w:line="240" w:lineRule="auto"/>
              <w:contextualSpacing/>
              <w:rPr>
                <w:rFonts w:ascii="Times New Roman" w:hAnsi="Times New Roman"/>
                <w:color w:val="000000"/>
                <w:sz w:val="18"/>
                <w:szCs w:val="18"/>
                <w:lang w:val="ro-RO"/>
              </w:rPr>
            </w:pPr>
          </w:p>
        </w:tc>
        <w:tc>
          <w:tcPr>
            <w:tcW w:w="610" w:type="pct"/>
          </w:tcPr>
          <w:p w14:paraId="521D1B64" w14:textId="77777777" w:rsidR="00A37F74" w:rsidRPr="00A71203" w:rsidRDefault="00A37F74" w:rsidP="006C7CB3">
            <w:pPr>
              <w:spacing w:afterLines="20" w:after="48" w:line="240" w:lineRule="auto"/>
              <w:contextualSpacing/>
              <w:rPr>
                <w:rFonts w:ascii="Times New Roman" w:hAnsi="Times New Roman"/>
                <w:color w:val="000000"/>
                <w:sz w:val="18"/>
                <w:szCs w:val="18"/>
                <w:lang w:val="ro-RO"/>
              </w:rPr>
            </w:pPr>
          </w:p>
        </w:tc>
        <w:tc>
          <w:tcPr>
            <w:tcW w:w="317" w:type="pct"/>
          </w:tcPr>
          <w:p w14:paraId="41B09FB3" w14:textId="77777777" w:rsidR="00A37F74" w:rsidRPr="00A71203" w:rsidRDefault="00A37F74" w:rsidP="006C7CB3">
            <w:pPr>
              <w:spacing w:afterLines="20" w:after="48" w:line="240" w:lineRule="auto"/>
              <w:contextualSpacing/>
              <w:rPr>
                <w:rFonts w:ascii="Times New Roman" w:hAnsi="Times New Roman"/>
                <w:color w:val="000000"/>
                <w:sz w:val="18"/>
                <w:szCs w:val="18"/>
                <w:lang w:val="ro-RO"/>
              </w:rPr>
            </w:pPr>
          </w:p>
        </w:tc>
        <w:tc>
          <w:tcPr>
            <w:tcW w:w="293" w:type="pct"/>
          </w:tcPr>
          <w:p w14:paraId="2FEB6933" w14:textId="77777777" w:rsidR="00A37F74" w:rsidRPr="00A71203" w:rsidRDefault="00A37F74" w:rsidP="006C7CB3">
            <w:pPr>
              <w:spacing w:afterLines="20" w:after="48" w:line="240" w:lineRule="auto"/>
              <w:contextualSpacing/>
              <w:jc w:val="center"/>
              <w:rPr>
                <w:rFonts w:ascii="Times New Roman" w:hAnsi="Times New Roman"/>
                <w:color w:val="000000"/>
                <w:sz w:val="18"/>
                <w:szCs w:val="18"/>
                <w:lang w:val="ro-RO"/>
              </w:rPr>
            </w:pPr>
          </w:p>
        </w:tc>
        <w:tc>
          <w:tcPr>
            <w:tcW w:w="353" w:type="pct"/>
          </w:tcPr>
          <w:p w14:paraId="752F94D4" w14:textId="77777777" w:rsidR="00A37F74" w:rsidRPr="00A71203" w:rsidRDefault="00A37F74" w:rsidP="006C7CB3">
            <w:pPr>
              <w:spacing w:afterLines="20" w:after="48" w:line="240" w:lineRule="auto"/>
              <w:contextualSpacing/>
              <w:jc w:val="center"/>
              <w:rPr>
                <w:rFonts w:ascii="Times New Roman" w:hAnsi="Times New Roman"/>
                <w:color w:val="000000"/>
                <w:sz w:val="18"/>
                <w:szCs w:val="18"/>
                <w:lang w:val="ro-RO"/>
              </w:rPr>
            </w:pPr>
          </w:p>
        </w:tc>
        <w:tc>
          <w:tcPr>
            <w:tcW w:w="266" w:type="pct"/>
          </w:tcPr>
          <w:p w14:paraId="3D6D77E9" w14:textId="77777777" w:rsidR="00A37F74" w:rsidRPr="00A71203" w:rsidRDefault="00A37F74" w:rsidP="006C7CB3">
            <w:pPr>
              <w:spacing w:afterLines="20" w:after="48" w:line="276" w:lineRule="auto"/>
              <w:contextualSpacing/>
              <w:jc w:val="center"/>
              <w:rPr>
                <w:rFonts w:ascii="Times New Roman" w:hAnsi="Times New Roman"/>
                <w:sz w:val="18"/>
                <w:szCs w:val="18"/>
                <w:lang w:val="ro-RO"/>
              </w:rPr>
            </w:pPr>
          </w:p>
        </w:tc>
        <w:tc>
          <w:tcPr>
            <w:tcW w:w="626" w:type="pct"/>
          </w:tcPr>
          <w:p w14:paraId="2B9DF8E4" w14:textId="77777777" w:rsidR="00A37F74" w:rsidRPr="00A71203" w:rsidRDefault="00A37F74" w:rsidP="006C7CB3">
            <w:pPr>
              <w:spacing w:after="200" w:line="276" w:lineRule="auto"/>
              <w:rPr>
                <w:rFonts w:ascii="Times New Roman" w:hAnsi="Times New Roman"/>
                <w:sz w:val="18"/>
                <w:szCs w:val="18"/>
                <w:lang w:val="ro-RO"/>
              </w:rPr>
            </w:pPr>
          </w:p>
        </w:tc>
        <w:tc>
          <w:tcPr>
            <w:tcW w:w="310" w:type="pct"/>
          </w:tcPr>
          <w:p w14:paraId="66621519" w14:textId="77777777" w:rsidR="00A37F74" w:rsidRPr="00A71203" w:rsidRDefault="00A37F74" w:rsidP="006C7CB3">
            <w:pPr>
              <w:spacing w:after="200" w:line="276" w:lineRule="auto"/>
              <w:rPr>
                <w:rFonts w:ascii="Times New Roman" w:hAnsi="Times New Roman"/>
                <w:sz w:val="18"/>
                <w:szCs w:val="18"/>
                <w:lang w:val="ro-RO"/>
              </w:rPr>
            </w:pPr>
          </w:p>
        </w:tc>
        <w:tc>
          <w:tcPr>
            <w:tcW w:w="397" w:type="pct"/>
          </w:tcPr>
          <w:p w14:paraId="5BD04ADA" w14:textId="77777777" w:rsidR="00A37F74" w:rsidRPr="00A71203" w:rsidRDefault="00A37F74" w:rsidP="006C7CB3">
            <w:pPr>
              <w:spacing w:afterLines="20" w:after="48" w:line="240" w:lineRule="auto"/>
              <w:contextualSpacing/>
              <w:rPr>
                <w:rFonts w:ascii="Times New Roman" w:hAnsi="Times New Roman"/>
                <w:color w:val="000000"/>
                <w:sz w:val="18"/>
                <w:szCs w:val="18"/>
                <w:lang w:val="ro-RO"/>
              </w:rPr>
            </w:pPr>
          </w:p>
        </w:tc>
        <w:tc>
          <w:tcPr>
            <w:tcW w:w="310" w:type="pct"/>
          </w:tcPr>
          <w:p w14:paraId="60D4872D" w14:textId="77777777" w:rsidR="00A37F74" w:rsidRPr="00A71203" w:rsidRDefault="00A37F74" w:rsidP="006C7CB3">
            <w:pPr>
              <w:spacing w:after="200" w:line="276" w:lineRule="auto"/>
              <w:rPr>
                <w:rFonts w:ascii="Times New Roman" w:hAnsi="Times New Roman"/>
                <w:sz w:val="18"/>
                <w:szCs w:val="18"/>
                <w:lang w:val="ro-RO"/>
              </w:rPr>
            </w:pPr>
          </w:p>
        </w:tc>
        <w:tc>
          <w:tcPr>
            <w:tcW w:w="443" w:type="pct"/>
          </w:tcPr>
          <w:p w14:paraId="5452BE76" w14:textId="77777777" w:rsidR="00A37F74" w:rsidRPr="00A71203" w:rsidRDefault="00A37F74" w:rsidP="006C7CB3">
            <w:pPr>
              <w:spacing w:after="200" w:line="276" w:lineRule="auto"/>
              <w:rPr>
                <w:rFonts w:ascii="Times New Roman" w:hAnsi="Times New Roman"/>
                <w:sz w:val="18"/>
                <w:szCs w:val="18"/>
                <w:lang w:val="ro-RO"/>
              </w:rPr>
            </w:pPr>
          </w:p>
        </w:tc>
      </w:tr>
    </w:tbl>
    <w:p w14:paraId="2440D192" w14:textId="65B49944" w:rsidR="002E0CE6" w:rsidRPr="00DD5962" w:rsidRDefault="00A37F74" w:rsidP="00DD5962">
      <w:pPr>
        <w:tabs>
          <w:tab w:val="left" w:pos="4621"/>
        </w:tabs>
        <w:rPr>
          <w:rFonts w:ascii="Times New Roman" w:hAnsi="Times New Roman"/>
          <w:sz w:val="28"/>
          <w:szCs w:val="28"/>
          <w:lang w:val="ro-RO"/>
        </w:rPr>
        <w:sectPr w:rsidR="002E0CE6" w:rsidRPr="00DD5962" w:rsidSect="00DD5962">
          <w:pgSz w:w="15840" w:h="12240" w:orient="landscape"/>
          <w:pgMar w:top="810" w:right="630" w:bottom="810" w:left="990" w:header="720" w:footer="720" w:gutter="0"/>
          <w:cols w:space="720"/>
          <w:noEndnote/>
          <w:rtlGutter/>
          <w:docGrid w:linePitch="299"/>
        </w:sectPr>
      </w:pPr>
      <w:r>
        <w:rPr>
          <w:rFonts w:ascii="Times New Roman" w:hAnsi="Times New Roman"/>
          <w:sz w:val="28"/>
          <w:szCs w:val="28"/>
          <w:lang w:val="ro-RO"/>
        </w:rPr>
        <w:lastRenderedPageBreak/>
        <w:tab/>
      </w:r>
    </w:p>
    <w:p w14:paraId="11A5C686" w14:textId="77777777" w:rsidR="00155B87" w:rsidRPr="00A71203" w:rsidRDefault="00155B87" w:rsidP="00155B87">
      <w:pPr>
        <w:tabs>
          <w:tab w:val="left" w:pos="8685"/>
        </w:tabs>
        <w:rPr>
          <w:rFonts w:ascii="Times New Roman" w:hAnsi="Times New Roman"/>
          <w:b/>
          <w:sz w:val="28"/>
          <w:szCs w:val="28"/>
          <w:lang w:val="ro-RO"/>
        </w:rPr>
      </w:pPr>
    </w:p>
    <w:p w14:paraId="1FBDCAD7" w14:textId="377EFAEB" w:rsidR="00155B87" w:rsidRPr="00A71203" w:rsidRDefault="00155B87" w:rsidP="00155B87">
      <w:pPr>
        <w:tabs>
          <w:tab w:val="left" w:pos="12975"/>
        </w:tabs>
        <w:jc w:val="right"/>
        <w:rPr>
          <w:rFonts w:ascii="Times New Roman" w:hAnsi="Times New Roman"/>
          <w:b/>
          <w:sz w:val="28"/>
          <w:szCs w:val="28"/>
          <w:lang w:val="ro-RO"/>
        </w:rPr>
      </w:pPr>
      <w:r w:rsidRPr="00A71203">
        <w:rPr>
          <w:rFonts w:ascii="Times New Roman" w:hAnsi="Times New Roman"/>
          <w:sz w:val="28"/>
          <w:szCs w:val="28"/>
          <w:lang w:val="ro-RO"/>
        </w:rPr>
        <w:t xml:space="preserve">                                                                                                                                                                                                                      </w:t>
      </w:r>
      <w:r w:rsidRPr="00A71203">
        <w:rPr>
          <w:rFonts w:ascii="Times New Roman" w:hAnsi="Times New Roman"/>
          <w:b/>
          <w:sz w:val="28"/>
          <w:szCs w:val="28"/>
          <w:lang w:val="ro-RO"/>
        </w:rPr>
        <w:t>Anexa D la contractul nr.___ din ___</w:t>
      </w:r>
    </w:p>
    <w:p w14:paraId="70F48A62" w14:textId="77777777" w:rsidR="0073049E" w:rsidRPr="00DD5962" w:rsidRDefault="0073049E" w:rsidP="00DD5962">
      <w:pPr>
        <w:tabs>
          <w:tab w:val="center" w:pos="4680"/>
        </w:tabs>
        <w:suppressAutoHyphens/>
        <w:spacing w:after="20"/>
        <w:ind w:left="709" w:right="-15"/>
        <w:rPr>
          <w:rFonts w:ascii="Times New Roman" w:hAnsi="Times New Roman"/>
          <w:b/>
          <w:color w:val="000000"/>
          <w:sz w:val="28"/>
          <w:szCs w:val="28"/>
        </w:rPr>
      </w:pPr>
      <w:r w:rsidRPr="00DD5962">
        <w:rPr>
          <w:rFonts w:ascii="Times New Roman" w:hAnsi="Times New Roman"/>
          <w:b/>
          <w:noProof/>
          <w:sz w:val="28"/>
          <w:szCs w:val="28"/>
        </w:rPr>
        <w:t>Subprogramul Proiecte inovative ale diasporei</w:t>
      </w:r>
    </w:p>
    <w:p w14:paraId="4F1B4A82" w14:textId="77777777" w:rsidR="00155B87" w:rsidRPr="00DD5962" w:rsidRDefault="00155B87" w:rsidP="00155B87">
      <w:pPr>
        <w:tabs>
          <w:tab w:val="left" w:pos="8685"/>
        </w:tabs>
        <w:rPr>
          <w:rFonts w:ascii="Times New Roman" w:hAnsi="Times New Roman"/>
          <w:sz w:val="28"/>
          <w:szCs w:val="28"/>
        </w:rPr>
      </w:pPr>
    </w:p>
    <w:p w14:paraId="6506441A" w14:textId="77777777" w:rsidR="00155B87" w:rsidRPr="00A71203" w:rsidRDefault="00155B87" w:rsidP="00155B87">
      <w:pPr>
        <w:pStyle w:val="ListParagraph"/>
        <w:numPr>
          <w:ilvl w:val="0"/>
          <w:numId w:val="50"/>
        </w:numPr>
        <w:spacing w:after="60" w:line="240" w:lineRule="auto"/>
        <w:contextualSpacing w:val="0"/>
        <w:jc w:val="both"/>
        <w:rPr>
          <w:rFonts w:ascii="Times New Roman" w:hAnsi="Times New Roman"/>
          <w:color w:val="000000"/>
          <w:sz w:val="28"/>
          <w:szCs w:val="28"/>
          <w:lang w:eastAsia="ru-RU"/>
        </w:rPr>
      </w:pPr>
      <w:r w:rsidRPr="00A71203">
        <w:rPr>
          <w:rFonts w:ascii="Times New Roman" w:hAnsi="Times New Roman"/>
          <w:color w:val="000000"/>
          <w:sz w:val="28"/>
          <w:szCs w:val="28"/>
          <w:lang w:eastAsia="ru-RU"/>
        </w:rPr>
        <w:t xml:space="preserve">CV-ul candidatului </w:t>
      </w:r>
      <w:r w:rsidRPr="00A71203">
        <w:rPr>
          <w:rFonts w:ascii="Times New Roman" w:hAnsi="Times New Roman"/>
          <w:i/>
          <w:color w:val="000000"/>
          <w:sz w:val="28"/>
          <w:szCs w:val="28"/>
          <w:lang w:eastAsia="ru-RU"/>
        </w:rPr>
        <w:t xml:space="preserve">(model </w:t>
      </w:r>
      <w:proofErr w:type="spellStart"/>
      <w:r w:rsidRPr="00A71203">
        <w:rPr>
          <w:rFonts w:ascii="Times New Roman" w:hAnsi="Times New Roman"/>
          <w:i/>
          <w:color w:val="000000"/>
          <w:sz w:val="28"/>
          <w:szCs w:val="28"/>
          <w:lang w:eastAsia="ru-RU"/>
        </w:rPr>
        <w:t>Europass</w:t>
      </w:r>
      <w:proofErr w:type="spellEnd"/>
      <w:r w:rsidRPr="00A71203">
        <w:rPr>
          <w:rFonts w:ascii="Times New Roman" w:hAnsi="Times New Roman"/>
          <w:i/>
          <w:color w:val="000000"/>
          <w:sz w:val="28"/>
          <w:szCs w:val="28"/>
          <w:lang w:eastAsia="ru-RU"/>
        </w:rPr>
        <w:t>);</w:t>
      </w:r>
    </w:p>
    <w:p w14:paraId="27A270E3" w14:textId="0C6DB9A2" w:rsidR="00CF7B30" w:rsidRDefault="00155B87" w:rsidP="00155B87">
      <w:pPr>
        <w:pStyle w:val="ListParagraph"/>
        <w:numPr>
          <w:ilvl w:val="0"/>
          <w:numId w:val="50"/>
        </w:numPr>
        <w:spacing w:after="60" w:line="240" w:lineRule="auto"/>
        <w:contextualSpacing w:val="0"/>
        <w:jc w:val="both"/>
        <w:rPr>
          <w:rFonts w:ascii="Times New Roman" w:hAnsi="Times New Roman"/>
          <w:color w:val="000000"/>
          <w:sz w:val="28"/>
          <w:szCs w:val="28"/>
          <w:lang w:eastAsia="ru-RU"/>
        </w:rPr>
      </w:pPr>
      <w:r w:rsidRPr="00A71203">
        <w:rPr>
          <w:rFonts w:ascii="Times New Roman" w:hAnsi="Times New Roman"/>
          <w:color w:val="000000"/>
          <w:sz w:val="28"/>
          <w:szCs w:val="28"/>
          <w:lang w:eastAsia="ru-RU"/>
        </w:rPr>
        <w:t xml:space="preserve">Copia </w:t>
      </w:r>
      <w:r w:rsidR="00E6350A">
        <w:rPr>
          <w:rFonts w:ascii="Times New Roman" w:hAnsi="Times New Roman"/>
          <w:color w:val="000000"/>
          <w:sz w:val="28"/>
          <w:szCs w:val="28"/>
          <w:lang w:eastAsia="ru-RU"/>
        </w:rPr>
        <w:t>buletinului</w:t>
      </w:r>
      <w:r w:rsidR="00E6350A" w:rsidRPr="00A71203">
        <w:rPr>
          <w:rFonts w:ascii="Times New Roman" w:hAnsi="Times New Roman"/>
          <w:color w:val="000000"/>
          <w:sz w:val="28"/>
          <w:szCs w:val="28"/>
          <w:lang w:eastAsia="ru-RU"/>
        </w:rPr>
        <w:t xml:space="preserve"> </w:t>
      </w:r>
      <w:r w:rsidRPr="00A71203">
        <w:rPr>
          <w:rFonts w:ascii="Times New Roman" w:hAnsi="Times New Roman"/>
          <w:color w:val="000000"/>
          <w:sz w:val="28"/>
          <w:szCs w:val="28"/>
          <w:lang w:eastAsia="ru-RU"/>
        </w:rPr>
        <w:t>de identitate valabil din Republica Moldova</w:t>
      </w:r>
      <w:r w:rsidR="00CF7B30">
        <w:rPr>
          <w:rFonts w:ascii="Times New Roman" w:hAnsi="Times New Roman"/>
          <w:color w:val="000000"/>
          <w:sz w:val="28"/>
          <w:szCs w:val="28"/>
          <w:lang w:eastAsia="ru-RU"/>
        </w:rPr>
        <w:t>;</w:t>
      </w:r>
    </w:p>
    <w:p w14:paraId="3C6F8258" w14:textId="68773F36" w:rsidR="00155B87" w:rsidRPr="00A71203" w:rsidRDefault="00CF7B30" w:rsidP="00155B87">
      <w:pPr>
        <w:pStyle w:val="ListParagraph"/>
        <w:numPr>
          <w:ilvl w:val="0"/>
          <w:numId w:val="50"/>
        </w:numPr>
        <w:spacing w:after="60" w:line="240" w:lineRule="auto"/>
        <w:contextualSpacing w:val="0"/>
        <w:jc w:val="both"/>
        <w:rPr>
          <w:rFonts w:ascii="Times New Roman" w:hAnsi="Times New Roman"/>
          <w:color w:val="000000"/>
          <w:sz w:val="28"/>
          <w:szCs w:val="28"/>
          <w:lang w:eastAsia="ru-RU"/>
        </w:rPr>
      </w:pPr>
      <w:r w:rsidRPr="00CF7B30">
        <w:rPr>
          <w:rFonts w:ascii="Times New Roman" w:hAnsi="Times New Roman"/>
          <w:color w:val="000000"/>
          <w:sz w:val="28"/>
          <w:szCs w:val="28"/>
          <w:lang w:eastAsia="ru-RU"/>
        </w:rPr>
        <w:t xml:space="preserve">Acord privind prelucrarea datelor cu caracter personal ale </w:t>
      </w:r>
      <w:proofErr w:type="spellStart"/>
      <w:r>
        <w:rPr>
          <w:rFonts w:ascii="Times New Roman" w:hAnsi="Times New Roman"/>
          <w:color w:val="000000"/>
          <w:sz w:val="28"/>
          <w:szCs w:val="28"/>
          <w:lang w:eastAsia="ru-RU"/>
        </w:rPr>
        <w:t>aplicantului</w:t>
      </w:r>
      <w:proofErr w:type="spellEnd"/>
      <w:r>
        <w:rPr>
          <w:rFonts w:ascii="Times New Roman" w:hAnsi="Times New Roman"/>
          <w:color w:val="000000"/>
          <w:sz w:val="28"/>
          <w:szCs w:val="28"/>
          <w:lang w:eastAsia="ru-RU"/>
        </w:rPr>
        <w:t>.</w:t>
      </w:r>
    </w:p>
    <w:p w14:paraId="1CE84F33" w14:textId="77777777" w:rsidR="00155B87" w:rsidRPr="00A71203" w:rsidRDefault="00155B87" w:rsidP="00155B87">
      <w:pPr>
        <w:tabs>
          <w:tab w:val="left" w:pos="1605"/>
        </w:tabs>
        <w:rPr>
          <w:rFonts w:ascii="Times New Roman" w:hAnsi="Times New Roman"/>
          <w:sz w:val="16"/>
          <w:szCs w:val="16"/>
          <w:lang w:val="ro-RO"/>
        </w:rPr>
      </w:pPr>
    </w:p>
    <w:p w14:paraId="17331A37" w14:textId="77777777" w:rsidR="00155B87" w:rsidRPr="00A71203" w:rsidRDefault="00155B87" w:rsidP="00155B87">
      <w:pPr>
        <w:tabs>
          <w:tab w:val="left" w:pos="1605"/>
        </w:tabs>
        <w:rPr>
          <w:rFonts w:ascii="Times New Roman" w:hAnsi="Times New Roman"/>
          <w:sz w:val="16"/>
          <w:szCs w:val="16"/>
          <w:lang w:val="ro-RO"/>
        </w:rPr>
      </w:pPr>
    </w:p>
    <w:p w14:paraId="1E817CC9" w14:textId="77777777" w:rsidR="00155B87" w:rsidRPr="00A71203" w:rsidRDefault="00155B87" w:rsidP="00155B87">
      <w:pPr>
        <w:tabs>
          <w:tab w:val="left" w:pos="1305"/>
        </w:tabs>
        <w:rPr>
          <w:rFonts w:ascii="Times New Roman" w:hAnsi="Times New Roman"/>
          <w:sz w:val="28"/>
          <w:szCs w:val="28"/>
          <w:lang w:val="ro-RO"/>
        </w:rPr>
      </w:pPr>
    </w:p>
    <w:p w14:paraId="43401B03" w14:textId="77777777" w:rsidR="00DA542E" w:rsidRDefault="00DA542E" w:rsidP="00DD5962">
      <w:pPr>
        <w:ind w:firstLine="720"/>
        <w:rPr>
          <w:rFonts w:ascii="Times New Roman" w:hAnsi="Times New Roman"/>
          <w:sz w:val="28"/>
          <w:szCs w:val="28"/>
          <w:lang w:val="ro-RO"/>
        </w:rPr>
      </w:pPr>
    </w:p>
    <w:p w14:paraId="4E284667" w14:textId="77777777" w:rsidR="00773390" w:rsidRDefault="00773390" w:rsidP="00DD5962">
      <w:pPr>
        <w:ind w:firstLine="720"/>
        <w:rPr>
          <w:rFonts w:ascii="Times New Roman" w:hAnsi="Times New Roman"/>
          <w:sz w:val="28"/>
          <w:szCs w:val="28"/>
          <w:lang w:val="ro-RO"/>
        </w:rPr>
      </w:pPr>
    </w:p>
    <w:p w14:paraId="56B59E4E" w14:textId="77777777" w:rsidR="00773390" w:rsidRDefault="00773390" w:rsidP="00DD5962">
      <w:pPr>
        <w:ind w:firstLine="720"/>
        <w:rPr>
          <w:rFonts w:ascii="Times New Roman" w:hAnsi="Times New Roman"/>
          <w:sz w:val="28"/>
          <w:szCs w:val="28"/>
          <w:lang w:val="ro-RO"/>
        </w:rPr>
      </w:pPr>
    </w:p>
    <w:p w14:paraId="5BB3AF95" w14:textId="77777777" w:rsidR="00773390" w:rsidRDefault="00773390" w:rsidP="00DD5962">
      <w:pPr>
        <w:ind w:firstLine="720"/>
        <w:rPr>
          <w:rFonts w:ascii="Times New Roman" w:hAnsi="Times New Roman"/>
          <w:sz w:val="28"/>
          <w:szCs w:val="28"/>
          <w:lang w:val="ro-RO"/>
        </w:rPr>
      </w:pPr>
    </w:p>
    <w:p w14:paraId="1626E54F" w14:textId="77777777" w:rsidR="00773390" w:rsidRDefault="00773390" w:rsidP="00DD5962">
      <w:pPr>
        <w:ind w:firstLine="720"/>
        <w:rPr>
          <w:rFonts w:ascii="Times New Roman" w:hAnsi="Times New Roman"/>
          <w:sz w:val="28"/>
          <w:szCs w:val="28"/>
          <w:lang w:val="ro-RO"/>
        </w:rPr>
      </w:pPr>
    </w:p>
    <w:p w14:paraId="364EF881" w14:textId="77777777" w:rsidR="00773390" w:rsidRDefault="00773390" w:rsidP="00DD5962">
      <w:pPr>
        <w:ind w:firstLine="720"/>
        <w:rPr>
          <w:rFonts w:ascii="Times New Roman" w:hAnsi="Times New Roman"/>
          <w:sz w:val="28"/>
          <w:szCs w:val="28"/>
          <w:lang w:val="ro-RO"/>
        </w:rPr>
      </w:pPr>
    </w:p>
    <w:p w14:paraId="627E83E1" w14:textId="77777777" w:rsidR="00773390" w:rsidRDefault="00773390" w:rsidP="00DD5962">
      <w:pPr>
        <w:ind w:firstLine="720"/>
        <w:rPr>
          <w:rFonts w:ascii="Times New Roman" w:hAnsi="Times New Roman"/>
          <w:sz w:val="28"/>
          <w:szCs w:val="28"/>
          <w:lang w:val="ro-RO"/>
        </w:rPr>
      </w:pPr>
    </w:p>
    <w:p w14:paraId="3C429BE1" w14:textId="77777777" w:rsidR="00773390" w:rsidRDefault="00773390" w:rsidP="00DD5962">
      <w:pPr>
        <w:ind w:firstLine="720"/>
        <w:rPr>
          <w:rFonts w:ascii="Times New Roman" w:hAnsi="Times New Roman"/>
          <w:sz w:val="28"/>
          <w:szCs w:val="28"/>
          <w:lang w:val="ro-RO"/>
        </w:rPr>
      </w:pPr>
    </w:p>
    <w:p w14:paraId="1DD522D3" w14:textId="77777777" w:rsidR="00773390" w:rsidRDefault="00773390" w:rsidP="00DD5962">
      <w:pPr>
        <w:ind w:firstLine="720"/>
        <w:rPr>
          <w:rFonts w:ascii="Times New Roman" w:hAnsi="Times New Roman"/>
          <w:sz w:val="28"/>
          <w:szCs w:val="28"/>
          <w:lang w:val="ro-RO"/>
        </w:rPr>
      </w:pPr>
    </w:p>
    <w:p w14:paraId="5FD3E35D" w14:textId="77777777" w:rsidR="00773390" w:rsidRDefault="00773390" w:rsidP="00DD5962">
      <w:pPr>
        <w:ind w:firstLine="720"/>
        <w:rPr>
          <w:rFonts w:ascii="Times New Roman" w:hAnsi="Times New Roman"/>
          <w:sz w:val="28"/>
          <w:szCs w:val="28"/>
          <w:lang w:val="ro-RO"/>
        </w:rPr>
      </w:pPr>
    </w:p>
    <w:p w14:paraId="3A40C983" w14:textId="77777777" w:rsidR="00773390" w:rsidRDefault="00773390" w:rsidP="00DD5962">
      <w:pPr>
        <w:ind w:firstLine="720"/>
        <w:rPr>
          <w:rFonts w:ascii="Times New Roman" w:hAnsi="Times New Roman"/>
          <w:sz w:val="28"/>
          <w:szCs w:val="28"/>
          <w:lang w:val="ro-RO"/>
        </w:rPr>
      </w:pPr>
    </w:p>
    <w:p w14:paraId="024BA3D0" w14:textId="77777777" w:rsidR="00773390" w:rsidRDefault="00773390" w:rsidP="00DD5962">
      <w:pPr>
        <w:ind w:firstLine="720"/>
        <w:rPr>
          <w:rFonts w:ascii="Times New Roman" w:hAnsi="Times New Roman"/>
          <w:sz w:val="28"/>
          <w:szCs w:val="28"/>
          <w:lang w:val="ro-RO"/>
        </w:rPr>
      </w:pPr>
    </w:p>
    <w:p w14:paraId="5B4BCB15" w14:textId="77777777" w:rsidR="00773390" w:rsidRDefault="00773390" w:rsidP="00DD5962">
      <w:pPr>
        <w:ind w:firstLine="720"/>
        <w:rPr>
          <w:rFonts w:ascii="Times New Roman" w:hAnsi="Times New Roman"/>
          <w:sz w:val="28"/>
          <w:szCs w:val="28"/>
          <w:lang w:val="ro-RO"/>
        </w:rPr>
      </w:pPr>
    </w:p>
    <w:p w14:paraId="65843250" w14:textId="77777777" w:rsidR="00773390" w:rsidRDefault="00773390" w:rsidP="00DD5962">
      <w:pPr>
        <w:ind w:firstLine="720"/>
        <w:rPr>
          <w:rFonts w:ascii="Times New Roman" w:hAnsi="Times New Roman"/>
          <w:sz w:val="28"/>
          <w:szCs w:val="28"/>
          <w:lang w:val="ro-RO"/>
        </w:rPr>
      </w:pPr>
    </w:p>
    <w:p w14:paraId="4D138DC0" w14:textId="77777777" w:rsidR="00773390" w:rsidRDefault="00773390" w:rsidP="00DD5962">
      <w:pPr>
        <w:ind w:firstLine="720"/>
        <w:rPr>
          <w:rFonts w:ascii="Times New Roman" w:hAnsi="Times New Roman"/>
          <w:sz w:val="28"/>
          <w:szCs w:val="28"/>
          <w:lang w:val="ro-RO"/>
        </w:rPr>
      </w:pPr>
    </w:p>
    <w:p w14:paraId="7A5EEEC8" w14:textId="77777777" w:rsidR="00773390" w:rsidRDefault="00773390" w:rsidP="00DD5962">
      <w:pPr>
        <w:ind w:firstLine="720"/>
        <w:rPr>
          <w:rFonts w:ascii="Times New Roman" w:hAnsi="Times New Roman"/>
          <w:sz w:val="28"/>
          <w:szCs w:val="28"/>
          <w:lang w:val="ro-RO"/>
        </w:rPr>
      </w:pPr>
    </w:p>
    <w:p w14:paraId="525ED79F" w14:textId="77777777" w:rsidR="00773390" w:rsidRDefault="00773390" w:rsidP="00DD5962">
      <w:pPr>
        <w:ind w:firstLine="720"/>
        <w:rPr>
          <w:rFonts w:ascii="Times New Roman" w:hAnsi="Times New Roman"/>
          <w:sz w:val="28"/>
          <w:szCs w:val="28"/>
          <w:lang w:val="ro-RO"/>
        </w:rPr>
      </w:pPr>
    </w:p>
    <w:p w14:paraId="081FC969" w14:textId="77777777" w:rsidR="00773390" w:rsidRDefault="00773390" w:rsidP="00DD5962">
      <w:pPr>
        <w:ind w:firstLine="720"/>
        <w:rPr>
          <w:rFonts w:ascii="Times New Roman" w:hAnsi="Times New Roman"/>
          <w:sz w:val="28"/>
          <w:szCs w:val="28"/>
          <w:lang w:val="ro-RO"/>
        </w:rPr>
      </w:pPr>
    </w:p>
    <w:p w14:paraId="1223DBDC" w14:textId="77777777" w:rsidR="00773390" w:rsidRDefault="00773390" w:rsidP="00DD5962">
      <w:pPr>
        <w:ind w:firstLine="720"/>
        <w:rPr>
          <w:rFonts w:ascii="Times New Roman" w:hAnsi="Times New Roman"/>
          <w:sz w:val="28"/>
          <w:szCs w:val="28"/>
          <w:lang w:val="ro-RO"/>
        </w:rPr>
      </w:pPr>
    </w:p>
    <w:p w14:paraId="5579C13B" w14:textId="77777777" w:rsidR="00773390" w:rsidRPr="00A71203" w:rsidRDefault="00773390" w:rsidP="00773390">
      <w:pPr>
        <w:tabs>
          <w:tab w:val="left" w:pos="8970"/>
        </w:tabs>
        <w:spacing w:after="200" w:line="276" w:lineRule="auto"/>
        <w:jc w:val="right"/>
        <w:rPr>
          <w:rFonts w:ascii="Times New Roman" w:hAnsi="Times New Roman"/>
          <w:b/>
          <w:lang w:val="ro-RO" w:eastAsia="fr-CH"/>
        </w:rPr>
      </w:pPr>
      <w:r w:rsidRPr="00A71203">
        <w:rPr>
          <w:rFonts w:ascii="Times New Roman" w:hAnsi="Times New Roman"/>
          <w:b/>
          <w:noProof/>
        </w:rPr>
        <w:drawing>
          <wp:anchor distT="0" distB="0" distL="114300" distR="114300" simplePos="0" relativeHeight="251669504" behindDoc="1" locked="0" layoutInCell="1" allowOverlap="1" wp14:anchorId="638A6389" wp14:editId="6DFF6FE2">
            <wp:simplePos x="0" y="0"/>
            <wp:positionH relativeFrom="column">
              <wp:posOffset>1962150</wp:posOffset>
            </wp:positionH>
            <wp:positionV relativeFrom="paragraph">
              <wp:posOffset>306705</wp:posOffset>
            </wp:positionV>
            <wp:extent cx="1809750" cy="676275"/>
            <wp:effectExtent l="0" t="0" r="0" b="9525"/>
            <wp:wrapTight wrapText="bothSides">
              <wp:wrapPolygon edited="0">
                <wp:start x="0" y="0"/>
                <wp:lineTo x="0" y="21296"/>
                <wp:lineTo x="21373" y="21296"/>
                <wp:lineTo x="21373" y="0"/>
                <wp:lineTo x="0" y="0"/>
              </wp:wrapPolygon>
            </wp:wrapTight>
            <wp:docPr id="1" name="Picture 13"/>
            <wp:cNvGraphicFramePr>
              <a:graphicFrameLocks xmlns:a="http://schemas.openxmlformats.org/drawingml/2006/main"/>
            </wp:cNvGraphicFramePr>
            <a:graphic xmlns:a="http://schemas.openxmlformats.org/drawingml/2006/main">
              <a:graphicData uri="http://schemas.openxmlformats.org/drawingml/2006/picture">
                <pic:pic xmlns:pic="http://schemas.openxmlformats.org/drawingml/2006/picture">
                  <pic:nvPicPr>
                    <pic:cNvPr id="4" name="Picture 13"/>
                    <pic:cNvPicPr/>
                  </pic:nvPicPr>
                  <pic:blipFill>
                    <a:blip r:embed="rId73" cstate="print"/>
                    <a:srcRect/>
                    <a:stretch/>
                  </pic:blipFill>
                  <pic:spPr>
                    <a:xfrm>
                      <a:off x="0" y="0"/>
                      <a:ext cx="1809750" cy="676275"/>
                    </a:xfrm>
                    <a:prstGeom prst="rect">
                      <a:avLst/>
                    </a:prstGeom>
                    <a:ln>
                      <a:noFill/>
                    </a:ln>
                  </pic:spPr>
                </pic:pic>
              </a:graphicData>
            </a:graphic>
            <wp14:sizeRelH relativeFrom="margin">
              <wp14:pctWidth>0</wp14:pctWidth>
            </wp14:sizeRelH>
            <wp14:sizeRelV relativeFrom="margin">
              <wp14:pctHeight>0</wp14:pctHeight>
            </wp14:sizeRelV>
          </wp:anchor>
        </w:drawing>
      </w:r>
      <w:r w:rsidRPr="00A71203">
        <w:rPr>
          <w:rFonts w:ascii="Times New Roman" w:hAnsi="Times New Roman"/>
          <w:b/>
          <w:lang w:val="ro-RO" w:eastAsia="fr-CH"/>
        </w:rPr>
        <w:t xml:space="preserve">Anexa A </w:t>
      </w:r>
      <w:r w:rsidRPr="00A71203">
        <w:rPr>
          <w:rFonts w:ascii="Times New Roman" w:hAnsi="Times New Roman"/>
          <w:b/>
          <w:lang w:val="ro-RO"/>
        </w:rPr>
        <w:t>la contractul nr.___ din __</w:t>
      </w:r>
    </w:p>
    <w:p w14:paraId="3AF6C907" w14:textId="41DD9443" w:rsidR="00773390" w:rsidRPr="00A65D34" w:rsidRDefault="008765BF" w:rsidP="00773390">
      <w:pPr>
        <w:spacing w:after="200" w:line="276" w:lineRule="auto"/>
        <w:jc w:val="right"/>
        <w:rPr>
          <w:rFonts w:ascii="Times New Roman" w:hAnsi="Times New Roman"/>
          <w:lang w:val="ro-RO"/>
        </w:rPr>
      </w:pPr>
      <w:r w:rsidRPr="00A65D34">
        <w:rPr>
          <w:rFonts w:ascii="Times New Roman" w:hAnsi="Times New Roman"/>
          <w:noProof/>
        </w:rPr>
        <w:drawing>
          <wp:anchor distT="0" distB="0" distL="0" distR="0" simplePos="0" relativeHeight="251668480" behindDoc="0" locked="0" layoutInCell="1" allowOverlap="1" wp14:anchorId="1C82B22A" wp14:editId="13582986">
            <wp:simplePos x="0" y="0"/>
            <wp:positionH relativeFrom="margin">
              <wp:posOffset>4210049</wp:posOffset>
            </wp:positionH>
            <wp:positionV relativeFrom="paragraph">
              <wp:posOffset>13970</wp:posOffset>
            </wp:positionV>
            <wp:extent cx="1533525" cy="685800"/>
            <wp:effectExtent l="0" t="0" r="9525" b="0"/>
            <wp:wrapNone/>
            <wp:docPr id="3" name="Picture 12"/>
            <wp:cNvGraphicFramePr>
              <a:graphicFrameLocks xmlns:a="http://schemas.openxmlformats.org/drawingml/2006/main"/>
            </wp:cNvGraphicFramePr>
            <a:graphic xmlns:a="http://schemas.openxmlformats.org/drawingml/2006/main">
              <a:graphicData uri="http://schemas.openxmlformats.org/drawingml/2006/picture">
                <pic:pic xmlns:pic="http://schemas.openxmlformats.org/drawingml/2006/picture">
                  <pic:nvPicPr>
                    <pic:cNvPr id="5" name="Picture 12"/>
                    <pic:cNvPicPr/>
                  </pic:nvPicPr>
                  <pic:blipFill>
                    <a:blip r:embed="rId74" cstate="print"/>
                    <a:srcRect/>
                    <a:stretch/>
                  </pic:blipFill>
                  <pic:spPr>
                    <a:xfrm>
                      <a:off x="0" y="0"/>
                      <a:ext cx="1533525" cy="685800"/>
                    </a:xfrm>
                    <a:prstGeom prst="rect">
                      <a:avLst/>
                    </a:prstGeom>
                    <a:ln>
                      <a:noFill/>
                    </a:ln>
                  </pic:spPr>
                </pic:pic>
              </a:graphicData>
            </a:graphic>
            <wp14:sizeRelH relativeFrom="margin">
              <wp14:pctWidth>0</wp14:pctWidth>
            </wp14:sizeRelH>
            <wp14:sizeRelV relativeFrom="margin">
              <wp14:pctHeight>0</wp14:pctHeight>
            </wp14:sizeRelV>
          </wp:anchor>
        </w:drawing>
      </w:r>
      <w:r>
        <w:rPr>
          <w:noProof/>
        </w:rPr>
        <w:drawing>
          <wp:inline distT="0" distB="0" distL="0" distR="0" wp14:anchorId="4DFDBB84" wp14:editId="13C65E54">
            <wp:extent cx="628650" cy="809625"/>
            <wp:effectExtent l="0" t="0" r="0" b="9525"/>
            <wp:docPr id="48" name="Imagine 4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7"/>
                    <pic:cNvPicPr>
                      <a:picLocks noChangeAspect="1" noChangeArrowheads="1"/>
                    </pic:cNvPicPr>
                  </pic:nvPicPr>
                  <pic:blipFill>
                    <a:blip r:embed="rId65">
                      <a:extLst>
                        <a:ext uri="{28A0092B-C50C-407E-A947-70E740481C1C}">
                          <a14:useLocalDpi xmlns:a14="http://schemas.microsoft.com/office/drawing/2010/main" val="0"/>
                        </a:ext>
                      </a:extLst>
                    </a:blip>
                    <a:srcRect/>
                    <a:stretch>
                      <a:fillRect/>
                    </a:stretch>
                  </pic:blipFill>
                  <pic:spPr bwMode="auto">
                    <a:xfrm>
                      <a:off x="0" y="0"/>
                      <a:ext cx="628650" cy="809625"/>
                    </a:xfrm>
                    <a:prstGeom prst="rect">
                      <a:avLst/>
                    </a:prstGeom>
                    <a:noFill/>
                    <a:ln>
                      <a:noFill/>
                    </a:ln>
                  </pic:spPr>
                </pic:pic>
              </a:graphicData>
            </a:graphic>
          </wp:inline>
        </w:drawing>
      </w:r>
      <w:r w:rsidR="00773390" w:rsidRPr="00A65D34">
        <w:rPr>
          <w:rFonts w:ascii="Times New Roman" w:hAnsi="Times New Roman"/>
          <w:lang w:val="ro-RO" w:eastAsia="fr-CH"/>
        </w:rPr>
        <w:t xml:space="preserve">     </w:t>
      </w:r>
      <w:r w:rsidR="0038674F">
        <w:rPr>
          <w:rFonts w:ascii="Times New Roman" w:hAnsi="Times New Roman"/>
          <w:lang w:val="ro-RO" w:eastAsia="fr-CH"/>
        </w:rPr>
        <w:t xml:space="preserve">    </w:t>
      </w:r>
      <w:r w:rsidR="00773390" w:rsidRPr="00A65D34">
        <w:rPr>
          <w:rFonts w:ascii="Times New Roman" w:hAnsi="Times New Roman"/>
          <w:lang w:val="ro-RO" w:eastAsia="fr-CH"/>
        </w:rPr>
        <w:t xml:space="preserve"> </w:t>
      </w:r>
      <w:r w:rsidR="0038674F">
        <w:rPr>
          <w:rFonts w:ascii="Times New Roman" w:hAnsi="Times New Roman"/>
          <w:lang w:val="ro-RO" w:eastAsia="fr-CH"/>
        </w:rPr>
        <w:t xml:space="preserve"> </w:t>
      </w:r>
      <w:r w:rsidR="00773390" w:rsidRPr="00A65D34">
        <w:rPr>
          <w:rFonts w:ascii="Times New Roman" w:hAnsi="Times New Roman"/>
          <w:lang w:val="ro-RO" w:eastAsia="fr-CH"/>
        </w:rPr>
        <w:t xml:space="preserve">                                                                                                                                                                                                </w:t>
      </w:r>
    </w:p>
    <w:p w14:paraId="288AEE28" w14:textId="77777777" w:rsidR="00773390" w:rsidRPr="0038674F" w:rsidRDefault="00773390" w:rsidP="00773390">
      <w:pPr>
        <w:spacing w:after="0" w:line="240" w:lineRule="auto"/>
        <w:jc w:val="center"/>
        <w:rPr>
          <w:rFonts w:ascii="Times New Roman" w:hAnsi="Times New Roman"/>
          <w:b/>
          <w:color w:val="000000"/>
          <w:sz w:val="20"/>
          <w:szCs w:val="20"/>
          <w:lang w:val="ro-RO"/>
        </w:rPr>
      </w:pPr>
      <w:r w:rsidRPr="0038674F">
        <w:rPr>
          <w:rFonts w:ascii="Times New Roman" w:hAnsi="Times New Roman"/>
          <w:b/>
          <w:color w:val="000000"/>
          <w:sz w:val="20"/>
          <w:szCs w:val="20"/>
          <w:lang w:val="ro-RO"/>
        </w:rPr>
        <w:t>CERERE DE FINANȚARE</w:t>
      </w:r>
    </w:p>
    <w:p w14:paraId="74DF3B7C" w14:textId="41C0DFC5" w:rsidR="00773390" w:rsidRPr="0038674F" w:rsidRDefault="00773390" w:rsidP="00773390">
      <w:pPr>
        <w:spacing w:after="0" w:line="240" w:lineRule="auto"/>
        <w:jc w:val="center"/>
        <w:rPr>
          <w:rFonts w:ascii="Times New Roman" w:hAnsi="Times New Roman"/>
          <w:b/>
          <w:color w:val="000000"/>
          <w:sz w:val="20"/>
          <w:szCs w:val="20"/>
          <w:lang w:val="ro-RO"/>
        </w:rPr>
      </w:pPr>
      <w:r w:rsidRPr="0038674F">
        <w:rPr>
          <w:rFonts w:ascii="Times New Roman" w:hAnsi="Times New Roman"/>
          <w:b/>
          <w:color w:val="000000"/>
          <w:sz w:val="20"/>
          <w:szCs w:val="20"/>
          <w:lang w:val="ro-RO"/>
        </w:rPr>
        <w:t xml:space="preserve"> SUBPROGRAMUL </w:t>
      </w:r>
    </w:p>
    <w:p w14:paraId="32FA04C6" w14:textId="77777777" w:rsidR="00773390" w:rsidRPr="0038674F" w:rsidRDefault="00773390" w:rsidP="00773390">
      <w:pPr>
        <w:tabs>
          <w:tab w:val="left" w:pos="1050"/>
        </w:tabs>
        <w:spacing w:afterLines="20" w:after="48" w:line="240" w:lineRule="auto"/>
        <w:jc w:val="center"/>
        <w:rPr>
          <w:rFonts w:ascii="Times New Roman" w:hAnsi="Times New Roman"/>
          <w:b/>
          <w:color w:val="000000"/>
          <w:sz w:val="20"/>
          <w:szCs w:val="20"/>
          <w:lang w:val="ro-RO"/>
        </w:rPr>
      </w:pPr>
      <w:r w:rsidRPr="0038674F">
        <w:rPr>
          <w:rFonts w:ascii="Times New Roman" w:hAnsi="Times New Roman"/>
          <w:b/>
          <w:color w:val="000000"/>
          <w:sz w:val="20"/>
          <w:szCs w:val="20"/>
          <w:lang w:val="ro-RO"/>
        </w:rPr>
        <w:t>DESTINAT TINERILOR DIN DIASPORĂ</w:t>
      </w:r>
    </w:p>
    <w:p w14:paraId="3C95FC2B" w14:textId="77777777" w:rsidR="00773390" w:rsidRPr="00A71203" w:rsidRDefault="00773390" w:rsidP="00DD5962">
      <w:pPr>
        <w:numPr>
          <w:ilvl w:val="0"/>
          <w:numId w:val="65"/>
        </w:numPr>
        <w:tabs>
          <w:tab w:val="left" w:pos="540"/>
        </w:tabs>
        <w:spacing w:afterLines="20" w:after="48" w:line="276" w:lineRule="auto"/>
        <w:ind w:left="900"/>
        <w:rPr>
          <w:rFonts w:ascii="Times New Roman" w:hAnsi="Times New Roman"/>
          <w:b/>
          <w:color w:val="000000"/>
          <w:sz w:val="16"/>
          <w:szCs w:val="16"/>
          <w:lang w:val="ro-RO"/>
        </w:rPr>
      </w:pPr>
      <w:r w:rsidRPr="00A71203">
        <w:rPr>
          <w:rFonts w:ascii="Times New Roman" w:hAnsi="Times New Roman"/>
          <w:b/>
          <w:color w:val="000000"/>
          <w:sz w:val="16"/>
          <w:szCs w:val="16"/>
          <w:lang w:val="ro-RO"/>
        </w:rPr>
        <w:t>INFORMAȚII GENERALE</w:t>
      </w:r>
    </w:p>
    <w:tbl>
      <w:tblPr>
        <w:tblW w:w="10866" w:type="dxa"/>
        <w:tblInd w:w="-431"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3800"/>
        <w:gridCol w:w="7066"/>
      </w:tblGrid>
      <w:tr w:rsidR="00773390" w:rsidRPr="00A65D34" w14:paraId="33260AF0" w14:textId="77777777" w:rsidTr="0038674F">
        <w:tc>
          <w:tcPr>
            <w:tcW w:w="3800" w:type="dxa"/>
          </w:tcPr>
          <w:p w14:paraId="60F7C819" w14:textId="77777777" w:rsidR="00773390" w:rsidRPr="00A71203" w:rsidRDefault="00773390" w:rsidP="00BB120A">
            <w:pPr>
              <w:tabs>
                <w:tab w:val="left" w:pos="1050"/>
              </w:tabs>
              <w:spacing w:afterLines="20" w:after="48" w:line="276" w:lineRule="auto"/>
              <w:rPr>
                <w:rFonts w:ascii="Times New Roman" w:hAnsi="Times New Roman"/>
                <w:b/>
                <w:color w:val="000000"/>
                <w:sz w:val="16"/>
                <w:szCs w:val="16"/>
                <w:lang w:val="ro-RO"/>
              </w:rPr>
            </w:pPr>
            <w:r w:rsidRPr="00A71203">
              <w:rPr>
                <w:rFonts w:ascii="Times New Roman" w:hAnsi="Times New Roman"/>
                <w:b/>
                <w:color w:val="000000"/>
                <w:sz w:val="16"/>
                <w:szCs w:val="16"/>
                <w:lang w:val="ro-RO"/>
              </w:rPr>
              <w:t>TITLUL PROIECTULUI</w:t>
            </w:r>
          </w:p>
        </w:tc>
        <w:tc>
          <w:tcPr>
            <w:tcW w:w="7066" w:type="dxa"/>
          </w:tcPr>
          <w:p w14:paraId="1CC4560E" w14:textId="77777777" w:rsidR="00773390" w:rsidRPr="00A71203" w:rsidRDefault="00773390" w:rsidP="00BB120A">
            <w:pPr>
              <w:tabs>
                <w:tab w:val="left" w:pos="540"/>
              </w:tabs>
              <w:spacing w:afterLines="20" w:after="48" w:line="276" w:lineRule="auto"/>
              <w:rPr>
                <w:rFonts w:ascii="Times New Roman" w:hAnsi="Times New Roman"/>
                <w:color w:val="000000"/>
                <w:sz w:val="16"/>
                <w:szCs w:val="16"/>
                <w:lang w:val="ro-RO"/>
              </w:rPr>
            </w:pPr>
          </w:p>
        </w:tc>
      </w:tr>
      <w:tr w:rsidR="00773390" w:rsidRPr="00A65D34" w14:paraId="1359816E" w14:textId="77777777" w:rsidTr="0038674F">
        <w:tc>
          <w:tcPr>
            <w:tcW w:w="3800" w:type="dxa"/>
          </w:tcPr>
          <w:p w14:paraId="557E6756" w14:textId="77777777" w:rsidR="00773390" w:rsidRPr="00A71203" w:rsidRDefault="00773390" w:rsidP="00BB120A">
            <w:pPr>
              <w:tabs>
                <w:tab w:val="left" w:pos="1050"/>
              </w:tabs>
              <w:spacing w:afterLines="20" w:after="48" w:line="276" w:lineRule="auto"/>
              <w:rPr>
                <w:rFonts w:ascii="Times New Roman" w:hAnsi="Times New Roman"/>
                <w:b/>
                <w:color w:val="000000"/>
                <w:sz w:val="16"/>
                <w:szCs w:val="16"/>
                <w:lang w:val="ro-RO"/>
              </w:rPr>
            </w:pPr>
            <w:r w:rsidRPr="00A71203">
              <w:rPr>
                <w:rFonts w:ascii="Times New Roman" w:hAnsi="Times New Roman"/>
                <w:b/>
                <w:color w:val="000000"/>
                <w:sz w:val="16"/>
                <w:szCs w:val="16"/>
                <w:lang w:val="ro-RO"/>
              </w:rPr>
              <w:t>NUMELE CANDIDATULUI</w:t>
            </w:r>
          </w:p>
        </w:tc>
        <w:tc>
          <w:tcPr>
            <w:tcW w:w="7066" w:type="dxa"/>
          </w:tcPr>
          <w:p w14:paraId="6D4F3963" w14:textId="77777777" w:rsidR="00773390" w:rsidRPr="00A71203" w:rsidRDefault="00773390" w:rsidP="00BB120A">
            <w:pPr>
              <w:tabs>
                <w:tab w:val="left" w:pos="540"/>
              </w:tabs>
              <w:spacing w:afterLines="20" w:after="48" w:line="276" w:lineRule="auto"/>
              <w:rPr>
                <w:rFonts w:ascii="Times New Roman" w:hAnsi="Times New Roman"/>
                <w:color w:val="000000"/>
                <w:sz w:val="16"/>
                <w:szCs w:val="16"/>
                <w:lang w:val="ro-RO"/>
              </w:rPr>
            </w:pPr>
          </w:p>
        </w:tc>
      </w:tr>
      <w:tr w:rsidR="00773390" w:rsidRPr="00426CA7" w14:paraId="259D3AF9" w14:textId="77777777" w:rsidTr="0038674F">
        <w:tc>
          <w:tcPr>
            <w:tcW w:w="3800" w:type="dxa"/>
          </w:tcPr>
          <w:p w14:paraId="6BC7132E" w14:textId="77777777" w:rsidR="00773390" w:rsidRPr="00A71203" w:rsidRDefault="00773390" w:rsidP="00BB120A">
            <w:pPr>
              <w:tabs>
                <w:tab w:val="left" w:pos="1050"/>
              </w:tabs>
              <w:spacing w:afterLines="20" w:after="48" w:line="276" w:lineRule="auto"/>
              <w:rPr>
                <w:rFonts w:ascii="Times New Roman" w:hAnsi="Times New Roman"/>
                <w:b/>
                <w:color w:val="000000"/>
                <w:sz w:val="16"/>
                <w:szCs w:val="16"/>
                <w:lang w:val="ro-RO"/>
              </w:rPr>
            </w:pPr>
            <w:r w:rsidRPr="00A71203">
              <w:rPr>
                <w:rFonts w:ascii="Times New Roman" w:hAnsi="Times New Roman"/>
                <w:b/>
                <w:color w:val="000000"/>
                <w:sz w:val="16"/>
                <w:szCs w:val="16"/>
                <w:lang w:val="ro-RO"/>
              </w:rPr>
              <w:t>LOCUL DE MUNCĂ/STUDII , ȚARĂ</w:t>
            </w:r>
          </w:p>
        </w:tc>
        <w:tc>
          <w:tcPr>
            <w:tcW w:w="7066" w:type="dxa"/>
          </w:tcPr>
          <w:p w14:paraId="4F37AAB8" w14:textId="77777777" w:rsidR="00773390" w:rsidRPr="00A71203" w:rsidRDefault="00773390" w:rsidP="00BB120A">
            <w:pPr>
              <w:tabs>
                <w:tab w:val="left" w:pos="540"/>
              </w:tabs>
              <w:spacing w:afterLines="20" w:after="48" w:line="276" w:lineRule="auto"/>
              <w:rPr>
                <w:rFonts w:ascii="Times New Roman" w:hAnsi="Times New Roman"/>
                <w:color w:val="000000"/>
                <w:sz w:val="16"/>
                <w:szCs w:val="16"/>
                <w:lang w:val="ro-RO"/>
              </w:rPr>
            </w:pPr>
          </w:p>
        </w:tc>
      </w:tr>
      <w:tr w:rsidR="00773390" w:rsidRPr="00426CA7" w14:paraId="29D83E46" w14:textId="77777777" w:rsidTr="0038674F">
        <w:tc>
          <w:tcPr>
            <w:tcW w:w="3800" w:type="dxa"/>
          </w:tcPr>
          <w:p w14:paraId="1BEC2C0A" w14:textId="77777777" w:rsidR="00773390" w:rsidRPr="00A71203" w:rsidRDefault="00773390" w:rsidP="00BB120A">
            <w:pPr>
              <w:tabs>
                <w:tab w:val="left" w:pos="1050"/>
              </w:tabs>
              <w:spacing w:afterLines="20" w:after="48" w:line="276" w:lineRule="auto"/>
              <w:rPr>
                <w:rFonts w:ascii="Times New Roman" w:hAnsi="Times New Roman"/>
                <w:b/>
                <w:color w:val="000000"/>
                <w:sz w:val="16"/>
                <w:szCs w:val="16"/>
                <w:lang w:val="ro-RO"/>
              </w:rPr>
            </w:pPr>
            <w:r w:rsidRPr="00A71203">
              <w:rPr>
                <w:rFonts w:ascii="Times New Roman" w:hAnsi="Times New Roman"/>
                <w:b/>
                <w:color w:val="000000"/>
                <w:sz w:val="16"/>
                <w:szCs w:val="16"/>
                <w:lang w:val="ro-RO"/>
              </w:rPr>
              <w:t>DOMENIUL DE ACTIVITATE PROFESIONALĂ/STUDII</w:t>
            </w:r>
          </w:p>
        </w:tc>
        <w:tc>
          <w:tcPr>
            <w:tcW w:w="7066" w:type="dxa"/>
          </w:tcPr>
          <w:p w14:paraId="4E623D58" w14:textId="77777777" w:rsidR="00773390" w:rsidRPr="00A71203" w:rsidRDefault="00773390" w:rsidP="00BB120A">
            <w:pPr>
              <w:tabs>
                <w:tab w:val="left" w:pos="540"/>
              </w:tabs>
              <w:spacing w:afterLines="20" w:after="48" w:line="276" w:lineRule="auto"/>
              <w:rPr>
                <w:rFonts w:ascii="Times New Roman" w:hAnsi="Times New Roman"/>
                <w:color w:val="000000"/>
                <w:sz w:val="16"/>
                <w:szCs w:val="16"/>
                <w:lang w:val="ro-RO"/>
              </w:rPr>
            </w:pPr>
          </w:p>
        </w:tc>
      </w:tr>
      <w:tr w:rsidR="00773390" w:rsidRPr="00A65D34" w14:paraId="1C50E0AB" w14:textId="77777777" w:rsidTr="0038674F">
        <w:tc>
          <w:tcPr>
            <w:tcW w:w="3800" w:type="dxa"/>
          </w:tcPr>
          <w:p w14:paraId="67D9CD15" w14:textId="77777777" w:rsidR="00773390" w:rsidRPr="00A71203" w:rsidRDefault="00773390" w:rsidP="00BB120A">
            <w:pPr>
              <w:tabs>
                <w:tab w:val="left" w:pos="1050"/>
              </w:tabs>
              <w:spacing w:afterLines="20" w:after="48" w:line="276" w:lineRule="auto"/>
              <w:rPr>
                <w:rFonts w:ascii="Times New Roman" w:hAnsi="Times New Roman"/>
                <w:b/>
                <w:color w:val="000000"/>
                <w:sz w:val="16"/>
                <w:szCs w:val="16"/>
                <w:lang w:val="ro-RO"/>
              </w:rPr>
            </w:pPr>
            <w:r w:rsidRPr="00A71203">
              <w:rPr>
                <w:rFonts w:ascii="Times New Roman" w:hAnsi="Times New Roman"/>
                <w:b/>
                <w:color w:val="000000"/>
                <w:sz w:val="16"/>
                <w:szCs w:val="16"/>
                <w:lang w:val="ro-RO"/>
              </w:rPr>
              <w:t>TELEFON DE CONTACT</w:t>
            </w:r>
          </w:p>
        </w:tc>
        <w:tc>
          <w:tcPr>
            <w:tcW w:w="7066" w:type="dxa"/>
          </w:tcPr>
          <w:p w14:paraId="299D8DAD" w14:textId="77777777" w:rsidR="00773390" w:rsidRPr="00A71203" w:rsidRDefault="00773390" w:rsidP="00BB120A">
            <w:pPr>
              <w:tabs>
                <w:tab w:val="left" w:pos="540"/>
              </w:tabs>
              <w:spacing w:afterLines="20" w:after="48" w:line="276" w:lineRule="auto"/>
              <w:rPr>
                <w:rFonts w:ascii="Times New Roman" w:hAnsi="Times New Roman"/>
                <w:color w:val="000000"/>
                <w:sz w:val="16"/>
                <w:szCs w:val="16"/>
                <w:lang w:val="ro-RO"/>
              </w:rPr>
            </w:pPr>
          </w:p>
        </w:tc>
      </w:tr>
      <w:tr w:rsidR="00773390" w:rsidRPr="00A65D34" w14:paraId="542A0617" w14:textId="77777777" w:rsidTr="0038674F">
        <w:tc>
          <w:tcPr>
            <w:tcW w:w="3800" w:type="dxa"/>
          </w:tcPr>
          <w:p w14:paraId="65C7CA26" w14:textId="77777777" w:rsidR="00773390" w:rsidRPr="00A71203" w:rsidRDefault="00773390" w:rsidP="00BB120A">
            <w:pPr>
              <w:tabs>
                <w:tab w:val="left" w:pos="1050"/>
              </w:tabs>
              <w:spacing w:afterLines="20" w:after="48" w:line="276" w:lineRule="auto"/>
              <w:rPr>
                <w:rFonts w:ascii="Times New Roman" w:hAnsi="Times New Roman"/>
                <w:b/>
                <w:color w:val="000000"/>
                <w:sz w:val="16"/>
                <w:szCs w:val="16"/>
                <w:lang w:val="ro-RO"/>
              </w:rPr>
            </w:pPr>
            <w:r w:rsidRPr="00A71203">
              <w:rPr>
                <w:rFonts w:ascii="Times New Roman" w:hAnsi="Times New Roman"/>
                <w:b/>
                <w:color w:val="000000"/>
                <w:sz w:val="16"/>
                <w:szCs w:val="16"/>
                <w:lang w:val="ro-RO"/>
              </w:rPr>
              <w:t>EMAIL</w:t>
            </w:r>
          </w:p>
        </w:tc>
        <w:tc>
          <w:tcPr>
            <w:tcW w:w="7066" w:type="dxa"/>
          </w:tcPr>
          <w:p w14:paraId="3CA2FF54" w14:textId="77777777" w:rsidR="00773390" w:rsidRPr="00A71203" w:rsidRDefault="00773390" w:rsidP="00BB120A">
            <w:pPr>
              <w:tabs>
                <w:tab w:val="left" w:pos="540"/>
              </w:tabs>
              <w:spacing w:afterLines="20" w:after="48" w:line="276" w:lineRule="auto"/>
              <w:rPr>
                <w:rFonts w:ascii="Times New Roman" w:hAnsi="Times New Roman"/>
                <w:color w:val="000000"/>
                <w:sz w:val="16"/>
                <w:szCs w:val="16"/>
                <w:lang w:val="ro-RO"/>
              </w:rPr>
            </w:pPr>
          </w:p>
        </w:tc>
      </w:tr>
      <w:tr w:rsidR="00773390" w:rsidRPr="00A65D34" w14:paraId="4A5C407D" w14:textId="77777777" w:rsidTr="0038674F">
        <w:tc>
          <w:tcPr>
            <w:tcW w:w="3800" w:type="dxa"/>
          </w:tcPr>
          <w:p w14:paraId="6B38929E" w14:textId="77777777" w:rsidR="00773390" w:rsidRPr="00A71203" w:rsidRDefault="00773390" w:rsidP="00BB120A">
            <w:pPr>
              <w:tabs>
                <w:tab w:val="left" w:pos="1050"/>
              </w:tabs>
              <w:spacing w:afterLines="20" w:after="48" w:line="276" w:lineRule="auto"/>
              <w:rPr>
                <w:rFonts w:ascii="Times New Roman" w:hAnsi="Times New Roman"/>
                <w:b/>
                <w:color w:val="000000"/>
                <w:sz w:val="16"/>
                <w:szCs w:val="16"/>
                <w:lang w:val="ro-RO"/>
              </w:rPr>
            </w:pPr>
            <w:r w:rsidRPr="00A71203">
              <w:rPr>
                <w:rFonts w:ascii="Times New Roman" w:hAnsi="Times New Roman"/>
                <w:b/>
                <w:color w:val="000000"/>
                <w:sz w:val="16"/>
                <w:szCs w:val="16"/>
                <w:lang w:val="ro-RO"/>
              </w:rPr>
              <w:t>ADRESA POȘTALĂ</w:t>
            </w:r>
          </w:p>
        </w:tc>
        <w:tc>
          <w:tcPr>
            <w:tcW w:w="7066" w:type="dxa"/>
          </w:tcPr>
          <w:p w14:paraId="745DB7AC" w14:textId="77777777" w:rsidR="00773390" w:rsidRPr="00A71203" w:rsidRDefault="00773390" w:rsidP="00BB120A">
            <w:pPr>
              <w:tabs>
                <w:tab w:val="left" w:pos="540"/>
              </w:tabs>
              <w:spacing w:afterLines="20" w:after="48" w:line="276" w:lineRule="auto"/>
              <w:rPr>
                <w:rFonts w:ascii="Times New Roman" w:hAnsi="Times New Roman"/>
                <w:color w:val="000000"/>
                <w:sz w:val="16"/>
                <w:szCs w:val="16"/>
                <w:lang w:val="ro-RO"/>
              </w:rPr>
            </w:pPr>
          </w:p>
        </w:tc>
      </w:tr>
      <w:tr w:rsidR="00773390" w:rsidRPr="00A65D34" w14:paraId="7ADD6AAE" w14:textId="77777777" w:rsidTr="0038674F">
        <w:tc>
          <w:tcPr>
            <w:tcW w:w="3800" w:type="dxa"/>
          </w:tcPr>
          <w:p w14:paraId="5022D0C1" w14:textId="77777777" w:rsidR="00773390" w:rsidRPr="00A71203" w:rsidRDefault="00773390" w:rsidP="00BB120A">
            <w:pPr>
              <w:tabs>
                <w:tab w:val="left" w:pos="1050"/>
              </w:tabs>
              <w:spacing w:afterLines="20" w:after="48" w:line="276" w:lineRule="auto"/>
              <w:rPr>
                <w:rFonts w:ascii="Times New Roman" w:hAnsi="Times New Roman"/>
                <w:i/>
                <w:color w:val="000000"/>
                <w:sz w:val="16"/>
                <w:szCs w:val="16"/>
                <w:lang w:val="ro-RO"/>
              </w:rPr>
            </w:pPr>
            <w:r w:rsidRPr="00A71203">
              <w:rPr>
                <w:rFonts w:ascii="Times New Roman" w:hAnsi="Times New Roman"/>
                <w:b/>
                <w:color w:val="000000"/>
                <w:sz w:val="16"/>
                <w:szCs w:val="16"/>
                <w:lang w:val="ro-RO"/>
              </w:rPr>
              <w:t>PERIOADA DE IMPLEMENTARE (ESTIMATIV)</w:t>
            </w:r>
          </w:p>
        </w:tc>
        <w:tc>
          <w:tcPr>
            <w:tcW w:w="7066" w:type="dxa"/>
          </w:tcPr>
          <w:p w14:paraId="62AF51AE" w14:textId="77777777" w:rsidR="00773390" w:rsidRPr="00A71203" w:rsidRDefault="00773390" w:rsidP="00BB120A">
            <w:pPr>
              <w:tabs>
                <w:tab w:val="left" w:pos="540"/>
              </w:tabs>
              <w:spacing w:afterLines="20" w:after="48" w:line="276" w:lineRule="auto"/>
              <w:rPr>
                <w:rFonts w:ascii="Times New Roman" w:hAnsi="Times New Roman"/>
                <w:color w:val="000000"/>
                <w:sz w:val="16"/>
                <w:szCs w:val="16"/>
                <w:lang w:val="ro-RO"/>
              </w:rPr>
            </w:pPr>
            <w:r w:rsidRPr="00A71203">
              <w:rPr>
                <w:rFonts w:ascii="Times New Roman" w:hAnsi="Times New Roman"/>
                <w:color w:val="000000"/>
                <w:sz w:val="16"/>
                <w:szCs w:val="16"/>
                <w:lang w:val="ro-RO"/>
              </w:rPr>
              <w:t xml:space="preserve">  </w:t>
            </w:r>
          </w:p>
        </w:tc>
      </w:tr>
      <w:tr w:rsidR="00773390" w:rsidRPr="00A65D34" w14:paraId="5BBEB2DE" w14:textId="77777777" w:rsidTr="0038674F">
        <w:tc>
          <w:tcPr>
            <w:tcW w:w="3800" w:type="dxa"/>
          </w:tcPr>
          <w:p w14:paraId="1B5299B0" w14:textId="77777777" w:rsidR="00773390" w:rsidRPr="00A71203" w:rsidRDefault="00773390" w:rsidP="00BB120A">
            <w:pPr>
              <w:tabs>
                <w:tab w:val="left" w:pos="1050"/>
              </w:tabs>
              <w:spacing w:afterLines="20" w:after="48" w:line="276" w:lineRule="auto"/>
              <w:rPr>
                <w:rFonts w:ascii="Times New Roman" w:hAnsi="Times New Roman"/>
                <w:b/>
                <w:color w:val="000000"/>
                <w:sz w:val="16"/>
                <w:szCs w:val="16"/>
                <w:lang w:val="ro-RO"/>
              </w:rPr>
            </w:pPr>
            <w:r w:rsidRPr="00A71203">
              <w:rPr>
                <w:rFonts w:ascii="Times New Roman" w:hAnsi="Times New Roman"/>
                <w:b/>
                <w:color w:val="000000"/>
                <w:sz w:val="16"/>
                <w:szCs w:val="16"/>
                <w:lang w:val="ro-RO"/>
              </w:rPr>
              <w:t>BUGETUL TOTAL AL PROIECTULUI</w:t>
            </w:r>
          </w:p>
        </w:tc>
        <w:tc>
          <w:tcPr>
            <w:tcW w:w="7066" w:type="dxa"/>
          </w:tcPr>
          <w:p w14:paraId="4ADEADCF" w14:textId="77777777" w:rsidR="00773390" w:rsidRPr="00A71203" w:rsidRDefault="00773390" w:rsidP="00BB120A">
            <w:pPr>
              <w:tabs>
                <w:tab w:val="left" w:pos="540"/>
              </w:tabs>
              <w:spacing w:afterLines="20" w:after="48" w:line="276" w:lineRule="auto"/>
              <w:rPr>
                <w:rFonts w:ascii="Times New Roman" w:hAnsi="Times New Roman"/>
                <w:color w:val="000000"/>
                <w:sz w:val="16"/>
                <w:szCs w:val="16"/>
                <w:lang w:val="ro-RO"/>
              </w:rPr>
            </w:pPr>
          </w:p>
        </w:tc>
      </w:tr>
    </w:tbl>
    <w:p w14:paraId="3DE0D23B" w14:textId="6C8DA5C7" w:rsidR="00773390" w:rsidRDefault="00773390" w:rsidP="00773390">
      <w:pPr>
        <w:tabs>
          <w:tab w:val="left" w:pos="540"/>
        </w:tabs>
        <w:spacing w:afterLines="20" w:after="48" w:line="240" w:lineRule="auto"/>
        <w:rPr>
          <w:rFonts w:ascii="Times New Roman" w:hAnsi="Times New Roman"/>
          <w:b/>
          <w:color w:val="000000"/>
          <w:sz w:val="16"/>
          <w:szCs w:val="16"/>
          <w:lang w:val="ro-RO"/>
        </w:rPr>
      </w:pPr>
    </w:p>
    <w:p w14:paraId="111DC286" w14:textId="77777777" w:rsidR="0038674F" w:rsidRPr="00A71203" w:rsidRDefault="0038674F" w:rsidP="00773390">
      <w:pPr>
        <w:tabs>
          <w:tab w:val="left" w:pos="540"/>
        </w:tabs>
        <w:spacing w:afterLines="20" w:after="48" w:line="240" w:lineRule="auto"/>
        <w:rPr>
          <w:rFonts w:ascii="Times New Roman" w:hAnsi="Times New Roman"/>
          <w:b/>
          <w:color w:val="000000"/>
          <w:sz w:val="16"/>
          <w:szCs w:val="16"/>
          <w:lang w:val="ro-RO"/>
        </w:rPr>
      </w:pPr>
    </w:p>
    <w:p w14:paraId="74EDE444" w14:textId="77777777" w:rsidR="00773390" w:rsidRPr="00A71203" w:rsidRDefault="00773390" w:rsidP="00DD5962">
      <w:pPr>
        <w:pStyle w:val="ListParagraph"/>
        <w:numPr>
          <w:ilvl w:val="0"/>
          <w:numId w:val="65"/>
        </w:numPr>
        <w:tabs>
          <w:tab w:val="left" w:pos="540"/>
        </w:tabs>
        <w:spacing w:afterLines="20" w:after="48" w:line="240" w:lineRule="auto"/>
        <w:jc w:val="both"/>
        <w:rPr>
          <w:rFonts w:ascii="Times New Roman" w:hAnsi="Times New Roman"/>
          <w:b/>
          <w:color w:val="000000"/>
          <w:sz w:val="16"/>
          <w:szCs w:val="16"/>
        </w:rPr>
      </w:pPr>
      <w:r w:rsidRPr="00A71203">
        <w:rPr>
          <w:rFonts w:ascii="Times New Roman" w:hAnsi="Times New Roman"/>
          <w:b/>
          <w:color w:val="000000"/>
          <w:sz w:val="16"/>
          <w:szCs w:val="16"/>
        </w:rPr>
        <w:t>REZUMATUL PROIECTULUI (MAX. 500 CUVINTE)</w:t>
      </w:r>
    </w:p>
    <w:p w14:paraId="655B05CD" w14:textId="77777777" w:rsidR="00773390" w:rsidRPr="00A71203" w:rsidRDefault="00773390" w:rsidP="00773390">
      <w:pPr>
        <w:pStyle w:val="ListParagraph"/>
        <w:tabs>
          <w:tab w:val="left" w:pos="540"/>
        </w:tabs>
        <w:spacing w:afterLines="20" w:after="48" w:line="240" w:lineRule="auto"/>
        <w:ind w:left="1080"/>
        <w:jc w:val="both"/>
        <w:rPr>
          <w:rFonts w:ascii="Times New Roman" w:hAnsi="Times New Roman"/>
          <w:b/>
          <w:color w:val="000000"/>
          <w:sz w:val="16"/>
          <w:szCs w:val="16"/>
        </w:rPr>
      </w:pPr>
    </w:p>
    <w:tbl>
      <w:tblPr>
        <w:tblStyle w:val="TableGrid"/>
        <w:tblW w:w="10866" w:type="dxa"/>
        <w:tblInd w:w="-431" w:type="dxa"/>
        <w:tblLook w:val="04A0" w:firstRow="1" w:lastRow="0" w:firstColumn="1" w:lastColumn="0" w:noHBand="0" w:noVBand="1"/>
      </w:tblPr>
      <w:tblGrid>
        <w:gridCol w:w="10866"/>
      </w:tblGrid>
      <w:tr w:rsidR="00773390" w:rsidRPr="00A65D34" w14:paraId="79528596" w14:textId="77777777" w:rsidTr="0038674F">
        <w:tc>
          <w:tcPr>
            <w:tcW w:w="10866" w:type="dxa"/>
          </w:tcPr>
          <w:p w14:paraId="6FFA8879" w14:textId="77777777" w:rsidR="00773390" w:rsidRPr="00A71203" w:rsidRDefault="00773390" w:rsidP="00BB120A">
            <w:pPr>
              <w:pStyle w:val="ListParagraph"/>
              <w:tabs>
                <w:tab w:val="left" w:pos="540"/>
              </w:tabs>
              <w:spacing w:afterLines="20" w:after="48" w:line="240" w:lineRule="auto"/>
              <w:ind w:left="0"/>
              <w:jc w:val="both"/>
              <w:rPr>
                <w:rFonts w:ascii="Times New Roman" w:hAnsi="Times New Roman"/>
                <w:b/>
                <w:color w:val="000000"/>
                <w:sz w:val="16"/>
                <w:szCs w:val="16"/>
              </w:rPr>
            </w:pPr>
          </w:p>
        </w:tc>
      </w:tr>
    </w:tbl>
    <w:p w14:paraId="6DDBC09A" w14:textId="3DBC52A4" w:rsidR="00773390" w:rsidRDefault="00773390" w:rsidP="00773390">
      <w:pPr>
        <w:pStyle w:val="ListParagraph"/>
        <w:tabs>
          <w:tab w:val="left" w:pos="540"/>
        </w:tabs>
        <w:spacing w:afterLines="20" w:after="48" w:line="240" w:lineRule="auto"/>
        <w:ind w:left="-567"/>
        <w:jc w:val="both"/>
        <w:rPr>
          <w:rFonts w:ascii="Times New Roman" w:hAnsi="Times New Roman"/>
          <w:b/>
          <w:color w:val="000000"/>
          <w:sz w:val="16"/>
          <w:szCs w:val="16"/>
        </w:rPr>
      </w:pPr>
    </w:p>
    <w:p w14:paraId="7CBB2DBF" w14:textId="77777777" w:rsidR="0038674F" w:rsidRPr="00A71203" w:rsidRDefault="0038674F" w:rsidP="00773390">
      <w:pPr>
        <w:pStyle w:val="ListParagraph"/>
        <w:tabs>
          <w:tab w:val="left" w:pos="540"/>
        </w:tabs>
        <w:spacing w:afterLines="20" w:after="48" w:line="240" w:lineRule="auto"/>
        <w:ind w:left="-567"/>
        <w:jc w:val="both"/>
        <w:rPr>
          <w:rFonts w:ascii="Times New Roman" w:hAnsi="Times New Roman"/>
          <w:b/>
          <w:color w:val="000000"/>
          <w:sz w:val="16"/>
          <w:szCs w:val="16"/>
        </w:rPr>
      </w:pPr>
    </w:p>
    <w:p w14:paraId="2278D08E" w14:textId="77777777" w:rsidR="00773390" w:rsidRPr="00A71203" w:rsidRDefault="00773390" w:rsidP="00DD5962">
      <w:pPr>
        <w:pStyle w:val="ListParagraph"/>
        <w:numPr>
          <w:ilvl w:val="0"/>
          <w:numId w:val="65"/>
        </w:numPr>
        <w:tabs>
          <w:tab w:val="left" w:pos="540"/>
        </w:tabs>
        <w:spacing w:afterLines="20" w:after="48" w:line="240" w:lineRule="auto"/>
        <w:jc w:val="both"/>
        <w:rPr>
          <w:rFonts w:ascii="Times New Roman" w:hAnsi="Times New Roman"/>
          <w:b/>
          <w:color w:val="000000"/>
          <w:sz w:val="16"/>
          <w:szCs w:val="16"/>
        </w:rPr>
      </w:pPr>
      <w:r w:rsidRPr="00A71203">
        <w:rPr>
          <w:rFonts w:ascii="Times New Roman" w:hAnsi="Times New Roman"/>
          <w:b/>
          <w:color w:val="000000"/>
          <w:sz w:val="16"/>
          <w:szCs w:val="16"/>
        </w:rPr>
        <w:t>DESCRIEREA PROIECTULUI</w:t>
      </w:r>
    </w:p>
    <w:p w14:paraId="0FE58DC3" w14:textId="77777777" w:rsidR="00773390" w:rsidRPr="00A71203" w:rsidRDefault="00773390" w:rsidP="00773390">
      <w:pPr>
        <w:pStyle w:val="ListParagraph"/>
        <w:tabs>
          <w:tab w:val="left" w:pos="540"/>
        </w:tabs>
        <w:spacing w:afterLines="20" w:after="48" w:line="240" w:lineRule="auto"/>
        <w:jc w:val="both"/>
        <w:rPr>
          <w:rFonts w:ascii="Times New Roman" w:hAnsi="Times New Roman"/>
          <w:b/>
          <w:color w:val="000000"/>
          <w:sz w:val="16"/>
          <w:szCs w:val="16"/>
        </w:rPr>
      </w:pPr>
    </w:p>
    <w:tbl>
      <w:tblPr>
        <w:tblW w:w="10866" w:type="dxa"/>
        <w:tblInd w:w="-431"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10866"/>
      </w:tblGrid>
      <w:tr w:rsidR="00773390" w:rsidRPr="00426CA7" w14:paraId="4F38BA49" w14:textId="77777777" w:rsidTr="0038674F">
        <w:tc>
          <w:tcPr>
            <w:tcW w:w="10866" w:type="dxa"/>
          </w:tcPr>
          <w:p w14:paraId="018BD242" w14:textId="77777777" w:rsidR="007B2BEC" w:rsidRDefault="00773390" w:rsidP="00DD5962">
            <w:pPr>
              <w:numPr>
                <w:ilvl w:val="0"/>
                <w:numId w:val="67"/>
              </w:numPr>
              <w:spacing w:afterLines="20" w:after="48" w:line="240" w:lineRule="auto"/>
              <w:ind w:left="408"/>
              <w:jc w:val="both"/>
              <w:rPr>
                <w:rFonts w:ascii="Times New Roman" w:hAnsi="Times New Roman"/>
                <w:b/>
                <w:color w:val="000000"/>
                <w:sz w:val="16"/>
                <w:szCs w:val="16"/>
                <w:lang w:val="ro-RO"/>
              </w:rPr>
            </w:pPr>
            <w:r w:rsidRPr="00A71203">
              <w:rPr>
                <w:rFonts w:ascii="Times New Roman" w:hAnsi="Times New Roman"/>
                <w:b/>
                <w:color w:val="000000"/>
                <w:sz w:val="16"/>
                <w:szCs w:val="16"/>
                <w:lang w:val="ro-RO"/>
              </w:rPr>
              <w:t>DESCRIEREA CADRULUI GENERAL AL PROIECTULUI</w:t>
            </w:r>
            <w:r w:rsidR="007B2BEC">
              <w:rPr>
                <w:rFonts w:ascii="Times New Roman" w:hAnsi="Times New Roman"/>
                <w:b/>
                <w:color w:val="000000"/>
                <w:sz w:val="16"/>
                <w:szCs w:val="16"/>
                <w:lang w:val="ro-RO"/>
              </w:rPr>
              <w:t xml:space="preserve">. </w:t>
            </w:r>
          </w:p>
          <w:p w14:paraId="747C31D3" w14:textId="6C0DCCEB" w:rsidR="00773390" w:rsidRPr="00A71203" w:rsidRDefault="007B2BEC" w:rsidP="00DD5962">
            <w:pPr>
              <w:spacing w:afterLines="20" w:after="48" w:line="240" w:lineRule="auto"/>
              <w:ind w:left="435"/>
              <w:jc w:val="both"/>
              <w:rPr>
                <w:rFonts w:ascii="Times New Roman" w:hAnsi="Times New Roman"/>
                <w:b/>
                <w:color w:val="000000"/>
                <w:sz w:val="16"/>
                <w:szCs w:val="16"/>
                <w:lang w:val="ro-RO"/>
              </w:rPr>
            </w:pPr>
            <w:r>
              <w:rPr>
                <w:rFonts w:ascii="Times New Roman" w:hAnsi="Times New Roman"/>
                <w:b/>
                <w:color w:val="000000"/>
                <w:sz w:val="16"/>
                <w:szCs w:val="16"/>
                <w:lang w:val="ro-RO"/>
              </w:rPr>
              <w:t>EXPERIENȚA DE IMPLEMENTARE A PROIECTELOR SIMILARE.</w:t>
            </w:r>
          </w:p>
          <w:p w14:paraId="5B907080" w14:textId="77777777" w:rsidR="00773390" w:rsidRPr="00A71203" w:rsidRDefault="00773390" w:rsidP="00BB120A">
            <w:pPr>
              <w:spacing w:afterLines="20" w:after="48" w:line="240" w:lineRule="auto"/>
              <w:ind w:left="435"/>
              <w:jc w:val="both"/>
              <w:rPr>
                <w:rFonts w:ascii="Times New Roman" w:hAnsi="Times New Roman"/>
                <w:b/>
                <w:color w:val="000000"/>
                <w:sz w:val="16"/>
                <w:szCs w:val="16"/>
                <w:lang w:val="ro-RO"/>
              </w:rPr>
            </w:pPr>
          </w:p>
        </w:tc>
      </w:tr>
      <w:tr w:rsidR="00773390" w:rsidRPr="00A65D34" w14:paraId="0BC1F293" w14:textId="77777777" w:rsidTr="0038674F">
        <w:tc>
          <w:tcPr>
            <w:tcW w:w="10866" w:type="dxa"/>
          </w:tcPr>
          <w:p w14:paraId="4E4F6FEA" w14:textId="77777777" w:rsidR="00773390" w:rsidRPr="00A71203" w:rsidRDefault="00773390" w:rsidP="00DD5962">
            <w:pPr>
              <w:numPr>
                <w:ilvl w:val="0"/>
                <w:numId w:val="67"/>
              </w:numPr>
              <w:spacing w:afterLines="20" w:after="48" w:line="240" w:lineRule="auto"/>
              <w:ind w:left="435"/>
              <w:rPr>
                <w:rFonts w:ascii="Times New Roman" w:hAnsi="Times New Roman"/>
                <w:b/>
                <w:color w:val="000000"/>
                <w:sz w:val="16"/>
                <w:szCs w:val="16"/>
                <w:lang w:val="ro-RO"/>
              </w:rPr>
            </w:pPr>
            <w:r w:rsidRPr="00A71203">
              <w:rPr>
                <w:rFonts w:ascii="Times New Roman" w:hAnsi="Times New Roman"/>
                <w:b/>
                <w:color w:val="000000"/>
                <w:sz w:val="16"/>
                <w:szCs w:val="16"/>
                <w:lang w:val="ro-RO"/>
              </w:rPr>
              <w:t>SCOPUL ȘI OBIECTIVELE PROIECTULUI</w:t>
            </w:r>
          </w:p>
          <w:p w14:paraId="58854557" w14:textId="77777777" w:rsidR="00773390" w:rsidRPr="00A71203" w:rsidRDefault="00773390" w:rsidP="00BB120A">
            <w:pPr>
              <w:spacing w:afterLines="20" w:after="48" w:line="240" w:lineRule="auto"/>
              <w:ind w:left="435"/>
              <w:rPr>
                <w:rFonts w:ascii="Times New Roman" w:hAnsi="Times New Roman"/>
                <w:b/>
                <w:color w:val="000000"/>
                <w:sz w:val="16"/>
                <w:szCs w:val="16"/>
                <w:lang w:val="ro-RO"/>
              </w:rPr>
            </w:pPr>
          </w:p>
        </w:tc>
      </w:tr>
      <w:tr w:rsidR="00773390" w:rsidRPr="00A65D34" w14:paraId="18C34D1E" w14:textId="77777777" w:rsidTr="0038674F">
        <w:tc>
          <w:tcPr>
            <w:tcW w:w="10866" w:type="dxa"/>
          </w:tcPr>
          <w:p w14:paraId="2A83AE52" w14:textId="77777777" w:rsidR="00773390" w:rsidRPr="00A71203" w:rsidRDefault="00773390" w:rsidP="00DD5962">
            <w:pPr>
              <w:numPr>
                <w:ilvl w:val="0"/>
                <w:numId w:val="67"/>
              </w:numPr>
              <w:spacing w:afterLines="20" w:after="48" w:line="240" w:lineRule="auto"/>
              <w:ind w:left="435"/>
              <w:rPr>
                <w:rFonts w:ascii="Times New Roman" w:hAnsi="Times New Roman"/>
                <w:b/>
                <w:color w:val="000000"/>
                <w:sz w:val="16"/>
                <w:szCs w:val="16"/>
                <w:lang w:val="ro-RO"/>
              </w:rPr>
            </w:pPr>
            <w:r w:rsidRPr="00A71203">
              <w:rPr>
                <w:rFonts w:ascii="Times New Roman" w:hAnsi="Times New Roman"/>
                <w:b/>
                <w:color w:val="000000"/>
                <w:sz w:val="16"/>
                <w:szCs w:val="16"/>
                <w:lang w:val="ro-RO"/>
              </w:rPr>
              <w:t>ACTIVITĂȚILE PROIECTULUI</w:t>
            </w:r>
          </w:p>
        </w:tc>
      </w:tr>
      <w:tr w:rsidR="00773390" w:rsidRPr="00A65D34" w14:paraId="3A93C385" w14:textId="77777777" w:rsidTr="0038674F">
        <w:trPr>
          <w:trHeight w:val="503"/>
        </w:trPr>
        <w:tc>
          <w:tcPr>
            <w:tcW w:w="10866" w:type="dxa"/>
          </w:tcPr>
          <w:p w14:paraId="17723CC3" w14:textId="77777777" w:rsidR="00773390" w:rsidRPr="00A71203" w:rsidRDefault="00773390" w:rsidP="00BB120A">
            <w:pPr>
              <w:spacing w:afterLines="20" w:after="48" w:line="276" w:lineRule="auto"/>
              <w:contextualSpacing/>
              <w:jc w:val="both"/>
              <w:rPr>
                <w:rFonts w:ascii="Times New Roman" w:hAnsi="Times New Roman"/>
                <w:color w:val="000000"/>
                <w:sz w:val="16"/>
                <w:szCs w:val="16"/>
                <w:lang w:val="ro-RO"/>
              </w:rPr>
            </w:pPr>
            <w:r w:rsidRPr="00A71203">
              <w:rPr>
                <w:rFonts w:ascii="Times New Roman" w:hAnsi="Times New Roman"/>
                <w:color w:val="000000"/>
                <w:sz w:val="16"/>
                <w:szCs w:val="16"/>
                <w:lang w:val="ro-RO"/>
              </w:rPr>
              <w:t>Activitatea 1:</w:t>
            </w:r>
          </w:p>
          <w:p w14:paraId="1491B58C" w14:textId="77777777" w:rsidR="00773390" w:rsidRPr="00A71203" w:rsidRDefault="00773390" w:rsidP="00BB120A">
            <w:pPr>
              <w:spacing w:afterLines="20" w:after="48" w:line="276" w:lineRule="auto"/>
              <w:contextualSpacing/>
              <w:jc w:val="both"/>
              <w:rPr>
                <w:rFonts w:ascii="Times New Roman" w:hAnsi="Times New Roman"/>
                <w:color w:val="000000"/>
                <w:sz w:val="16"/>
                <w:szCs w:val="16"/>
                <w:lang w:val="ro-RO"/>
              </w:rPr>
            </w:pPr>
            <w:r w:rsidRPr="00A71203">
              <w:rPr>
                <w:rFonts w:ascii="Times New Roman" w:hAnsi="Times New Roman"/>
                <w:color w:val="000000"/>
                <w:sz w:val="16"/>
                <w:szCs w:val="16"/>
                <w:lang w:val="ro-RO"/>
              </w:rPr>
              <w:t>Activitatea 2:</w:t>
            </w:r>
          </w:p>
          <w:p w14:paraId="34EE71E2" w14:textId="77777777" w:rsidR="00773390" w:rsidRPr="00A71203" w:rsidRDefault="00773390" w:rsidP="00BB120A">
            <w:pPr>
              <w:spacing w:afterLines="20" w:after="48" w:line="276" w:lineRule="auto"/>
              <w:contextualSpacing/>
              <w:jc w:val="both"/>
              <w:rPr>
                <w:rFonts w:ascii="Times New Roman" w:hAnsi="Times New Roman"/>
                <w:color w:val="000000"/>
                <w:sz w:val="16"/>
                <w:szCs w:val="16"/>
                <w:lang w:val="ro-RO"/>
              </w:rPr>
            </w:pPr>
            <w:r w:rsidRPr="00A71203">
              <w:rPr>
                <w:rFonts w:ascii="Times New Roman" w:hAnsi="Times New Roman"/>
                <w:color w:val="000000"/>
                <w:sz w:val="16"/>
                <w:szCs w:val="16"/>
                <w:lang w:val="ro-RO"/>
              </w:rPr>
              <w:t>Activitatea 3:</w:t>
            </w:r>
          </w:p>
        </w:tc>
      </w:tr>
      <w:tr w:rsidR="00773390" w:rsidRPr="00A65D34" w14:paraId="4CE56874" w14:textId="77777777" w:rsidTr="0038674F">
        <w:tc>
          <w:tcPr>
            <w:tcW w:w="10866" w:type="dxa"/>
          </w:tcPr>
          <w:p w14:paraId="51C085AE" w14:textId="08EF560C" w:rsidR="00773390" w:rsidRPr="00A71203" w:rsidRDefault="00773390" w:rsidP="00DD5962">
            <w:pPr>
              <w:numPr>
                <w:ilvl w:val="0"/>
                <w:numId w:val="67"/>
              </w:numPr>
              <w:spacing w:afterLines="20" w:after="48" w:line="240" w:lineRule="auto"/>
              <w:ind w:left="435"/>
              <w:rPr>
                <w:rFonts w:ascii="Times New Roman" w:hAnsi="Times New Roman"/>
                <w:b/>
                <w:color w:val="000000"/>
                <w:sz w:val="16"/>
                <w:szCs w:val="16"/>
                <w:lang w:val="ro-RO"/>
              </w:rPr>
            </w:pPr>
            <w:r w:rsidRPr="00A71203">
              <w:rPr>
                <w:rFonts w:ascii="Times New Roman" w:hAnsi="Times New Roman"/>
                <w:b/>
                <w:color w:val="000000"/>
                <w:sz w:val="16"/>
                <w:szCs w:val="16"/>
                <w:lang w:val="ro-RO"/>
              </w:rPr>
              <w:t xml:space="preserve">BENEFICIARII / </w:t>
            </w:r>
            <w:r w:rsidR="007B2BEC">
              <w:rPr>
                <w:rFonts w:ascii="Times New Roman" w:hAnsi="Times New Roman"/>
                <w:b/>
                <w:color w:val="000000"/>
                <w:sz w:val="16"/>
                <w:szCs w:val="16"/>
                <w:lang w:val="ro-RO"/>
              </w:rPr>
              <w:t xml:space="preserve">PARTICIPANȚII / </w:t>
            </w:r>
            <w:r w:rsidRPr="00A71203">
              <w:rPr>
                <w:rFonts w:ascii="Times New Roman" w:hAnsi="Times New Roman"/>
                <w:b/>
                <w:color w:val="000000"/>
                <w:sz w:val="16"/>
                <w:szCs w:val="16"/>
                <w:lang w:val="ro-RO"/>
              </w:rPr>
              <w:t>GRUPUL ȚINTĂ</w:t>
            </w:r>
          </w:p>
          <w:p w14:paraId="61D53F2C" w14:textId="77777777" w:rsidR="00773390" w:rsidRPr="00A71203" w:rsidRDefault="00773390" w:rsidP="00BB120A">
            <w:pPr>
              <w:spacing w:afterLines="20" w:after="48" w:line="240" w:lineRule="auto"/>
              <w:ind w:left="435"/>
              <w:rPr>
                <w:rFonts w:ascii="Times New Roman" w:hAnsi="Times New Roman"/>
                <w:b/>
                <w:color w:val="000000"/>
                <w:sz w:val="16"/>
                <w:szCs w:val="16"/>
                <w:lang w:val="ro-RO"/>
              </w:rPr>
            </w:pPr>
          </w:p>
        </w:tc>
      </w:tr>
      <w:tr w:rsidR="00773390" w:rsidRPr="00A65D34" w14:paraId="2EEFD0D9" w14:textId="77777777" w:rsidTr="0038674F">
        <w:tc>
          <w:tcPr>
            <w:tcW w:w="10866" w:type="dxa"/>
          </w:tcPr>
          <w:p w14:paraId="17E51272" w14:textId="77777777" w:rsidR="00773390" w:rsidRPr="00A71203" w:rsidRDefault="00773390" w:rsidP="00DD5962">
            <w:pPr>
              <w:numPr>
                <w:ilvl w:val="0"/>
                <w:numId w:val="67"/>
              </w:numPr>
              <w:spacing w:afterLines="20" w:after="48" w:line="240" w:lineRule="auto"/>
              <w:ind w:left="435"/>
              <w:rPr>
                <w:rFonts w:ascii="Times New Roman" w:hAnsi="Times New Roman"/>
                <w:b/>
                <w:color w:val="000000"/>
                <w:sz w:val="16"/>
                <w:szCs w:val="16"/>
                <w:lang w:val="ro-RO"/>
              </w:rPr>
            </w:pPr>
            <w:r w:rsidRPr="00A71203">
              <w:rPr>
                <w:rFonts w:ascii="Times New Roman" w:hAnsi="Times New Roman"/>
                <w:b/>
                <w:color w:val="000000"/>
                <w:sz w:val="16"/>
                <w:szCs w:val="16"/>
                <w:lang w:val="ro-RO"/>
              </w:rPr>
              <w:t xml:space="preserve">PARTENERII PROIECTULUI </w:t>
            </w:r>
            <w:r w:rsidRPr="00A71203">
              <w:rPr>
                <w:rFonts w:ascii="Times New Roman" w:hAnsi="Times New Roman"/>
                <w:color w:val="000000"/>
                <w:sz w:val="16"/>
                <w:szCs w:val="16"/>
                <w:lang w:val="ro-RO"/>
              </w:rPr>
              <w:t>(DACĂ EXISTĂ)</w:t>
            </w:r>
          </w:p>
          <w:p w14:paraId="4A014CE5" w14:textId="77777777" w:rsidR="00773390" w:rsidRPr="00A71203" w:rsidRDefault="00773390" w:rsidP="00BB120A">
            <w:pPr>
              <w:spacing w:afterLines="20" w:after="48" w:line="240" w:lineRule="auto"/>
              <w:ind w:left="75"/>
              <w:rPr>
                <w:rFonts w:ascii="Times New Roman" w:hAnsi="Times New Roman"/>
                <w:b/>
                <w:color w:val="000000"/>
                <w:sz w:val="16"/>
                <w:szCs w:val="16"/>
                <w:lang w:val="ro-RO"/>
              </w:rPr>
            </w:pPr>
          </w:p>
        </w:tc>
      </w:tr>
      <w:tr w:rsidR="00773390" w:rsidRPr="00A65D34" w14:paraId="43455428" w14:textId="77777777" w:rsidTr="0038674F">
        <w:tc>
          <w:tcPr>
            <w:tcW w:w="10866" w:type="dxa"/>
          </w:tcPr>
          <w:p w14:paraId="74783991" w14:textId="77777777" w:rsidR="00773390" w:rsidRPr="00A71203" w:rsidRDefault="00773390" w:rsidP="00DD5962">
            <w:pPr>
              <w:numPr>
                <w:ilvl w:val="0"/>
                <w:numId w:val="67"/>
              </w:numPr>
              <w:spacing w:afterLines="20" w:after="48" w:line="240" w:lineRule="auto"/>
              <w:ind w:left="435"/>
              <w:rPr>
                <w:rFonts w:ascii="Times New Roman" w:hAnsi="Times New Roman"/>
                <w:b/>
                <w:color w:val="000000"/>
                <w:sz w:val="16"/>
                <w:szCs w:val="16"/>
                <w:lang w:val="ro-RO"/>
              </w:rPr>
            </w:pPr>
            <w:r w:rsidRPr="00A71203">
              <w:rPr>
                <w:rFonts w:ascii="Times New Roman" w:hAnsi="Times New Roman"/>
                <w:b/>
                <w:color w:val="000000"/>
                <w:sz w:val="16"/>
                <w:szCs w:val="16"/>
                <w:lang w:val="ro-RO"/>
              </w:rPr>
              <w:t>DETALII ADIȚIONALE</w:t>
            </w:r>
          </w:p>
        </w:tc>
      </w:tr>
      <w:tr w:rsidR="00773390" w:rsidRPr="00A65D34" w14:paraId="670F55DB" w14:textId="77777777" w:rsidTr="0038674F">
        <w:trPr>
          <w:trHeight w:val="152"/>
        </w:trPr>
        <w:tc>
          <w:tcPr>
            <w:tcW w:w="10866" w:type="dxa"/>
          </w:tcPr>
          <w:p w14:paraId="55BA4C56" w14:textId="77777777" w:rsidR="00773390" w:rsidRPr="00A71203" w:rsidRDefault="00773390" w:rsidP="00BB120A">
            <w:pPr>
              <w:spacing w:after="200" w:line="276" w:lineRule="auto"/>
              <w:jc w:val="both"/>
              <w:rPr>
                <w:rFonts w:ascii="Times New Roman" w:hAnsi="Times New Roman"/>
                <w:color w:val="000000"/>
                <w:sz w:val="16"/>
                <w:szCs w:val="16"/>
                <w:lang w:val="ro-RO"/>
              </w:rPr>
            </w:pPr>
          </w:p>
        </w:tc>
      </w:tr>
    </w:tbl>
    <w:p w14:paraId="525DB1DC" w14:textId="77777777" w:rsidR="00773390" w:rsidRPr="00A71203" w:rsidRDefault="00773390" w:rsidP="00773390">
      <w:pPr>
        <w:tabs>
          <w:tab w:val="left" w:pos="540"/>
        </w:tabs>
        <w:spacing w:afterLines="20" w:after="48" w:line="276" w:lineRule="auto"/>
        <w:ind w:left="720"/>
        <w:rPr>
          <w:rFonts w:ascii="Times New Roman" w:hAnsi="Times New Roman"/>
          <w:b/>
          <w:color w:val="000000"/>
          <w:sz w:val="16"/>
          <w:szCs w:val="16"/>
          <w:lang w:val="ro-RO"/>
        </w:rPr>
      </w:pPr>
    </w:p>
    <w:p w14:paraId="6F7D3610" w14:textId="77777777" w:rsidR="00773390" w:rsidRPr="00A71203" w:rsidRDefault="00773390" w:rsidP="00DD5962">
      <w:pPr>
        <w:numPr>
          <w:ilvl w:val="0"/>
          <w:numId w:val="65"/>
        </w:numPr>
        <w:tabs>
          <w:tab w:val="left" w:pos="-142"/>
        </w:tabs>
        <w:spacing w:afterLines="20" w:after="48" w:line="276" w:lineRule="auto"/>
        <w:ind w:left="-426" w:firstLine="426"/>
        <w:rPr>
          <w:rFonts w:ascii="Times New Roman" w:hAnsi="Times New Roman"/>
          <w:b/>
          <w:color w:val="000000"/>
          <w:sz w:val="16"/>
          <w:szCs w:val="16"/>
          <w:lang w:val="ro-RO"/>
        </w:rPr>
      </w:pPr>
      <w:r w:rsidRPr="00A71203">
        <w:rPr>
          <w:rFonts w:ascii="Times New Roman" w:hAnsi="Times New Roman"/>
          <w:b/>
          <w:color w:val="000000"/>
          <w:sz w:val="16"/>
          <w:szCs w:val="16"/>
          <w:lang w:val="ro-RO"/>
        </w:rPr>
        <w:t>REZULTATELE SCONTATE</w:t>
      </w:r>
    </w:p>
    <w:tbl>
      <w:tblPr>
        <w:tblW w:w="10866" w:type="dxa"/>
        <w:tblInd w:w="-431"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10866"/>
      </w:tblGrid>
      <w:tr w:rsidR="00773390" w:rsidRPr="00A65D34" w14:paraId="44187C57" w14:textId="77777777" w:rsidTr="0038674F">
        <w:trPr>
          <w:trHeight w:val="422"/>
        </w:trPr>
        <w:tc>
          <w:tcPr>
            <w:tcW w:w="10866" w:type="dxa"/>
          </w:tcPr>
          <w:p w14:paraId="318FE84B" w14:textId="09DE4F15" w:rsidR="00773390" w:rsidRPr="00A71203" w:rsidRDefault="00773390" w:rsidP="00BB120A">
            <w:pPr>
              <w:tabs>
                <w:tab w:val="left" w:pos="540"/>
              </w:tabs>
              <w:spacing w:afterLines="20" w:after="48" w:line="276" w:lineRule="auto"/>
              <w:rPr>
                <w:rFonts w:ascii="Times New Roman" w:hAnsi="Times New Roman"/>
                <w:b/>
                <w:color w:val="000000"/>
                <w:sz w:val="16"/>
                <w:szCs w:val="16"/>
                <w:lang w:val="ro-RO"/>
              </w:rPr>
            </w:pPr>
            <w:r w:rsidRPr="00A71203">
              <w:rPr>
                <w:rFonts w:ascii="Times New Roman" w:hAnsi="Times New Roman"/>
                <w:b/>
                <w:color w:val="000000"/>
                <w:sz w:val="16"/>
                <w:szCs w:val="16"/>
                <w:lang w:val="ro-RO"/>
              </w:rPr>
              <w:t>Indicatori de rezultat:</w:t>
            </w:r>
            <w:r w:rsidR="00B2573C">
              <w:rPr>
                <w:rFonts w:ascii="Times New Roman" w:hAnsi="Times New Roman"/>
                <w:b/>
                <w:color w:val="000000"/>
                <w:sz w:val="16"/>
                <w:szCs w:val="16"/>
                <w:lang w:val="ro-RO"/>
              </w:rPr>
              <w:t xml:space="preserve"> </w:t>
            </w:r>
          </w:p>
          <w:p w14:paraId="78CF4F0C" w14:textId="77777777" w:rsidR="00773390" w:rsidRPr="00A71203" w:rsidRDefault="00773390" w:rsidP="00BB120A">
            <w:pPr>
              <w:tabs>
                <w:tab w:val="left" w:pos="540"/>
              </w:tabs>
              <w:spacing w:afterLines="20" w:after="48" w:line="276" w:lineRule="auto"/>
              <w:rPr>
                <w:rFonts w:ascii="Times New Roman" w:hAnsi="Times New Roman"/>
                <w:b/>
                <w:color w:val="000000"/>
                <w:sz w:val="16"/>
                <w:szCs w:val="16"/>
                <w:lang w:val="ro-RO"/>
              </w:rPr>
            </w:pPr>
            <w:r w:rsidRPr="00A71203">
              <w:rPr>
                <w:rFonts w:ascii="Times New Roman" w:hAnsi="Times New Roman"/>
                <w:b/>
                <w:color w:val="000000"/>
                <w:sz w:val="16"/>
                <w:szCs w:val="16"/>
                <w:lang w:val="ro-RO"/>
              </w:rPr>
              <w:t>Activități realizate:</w:t>
            </w:r>
          </w:p>
        </w:tc>
      </w:tr>
    </w:tbl>
    <w:p w14:paraId="7A66EE8B" w14:textId="33D7063A" w:rsidR="00773390" w:rsidRDefault="00773390" w:rsidP="00773390">
      <w:pPr>
        <w:tabs>
          <w:tab w:val="left" w:pos="540"/>
        </w:tabs>
        <w:spacing w:afterLines="20" w:after="48" w:line="276" w:lineRule="auto"/>
        <w:rPr>
          <w:rFonts w:ascii="Times New Roman" w:hAnsi="Times New Roman"/>
          <w:b/>
          <w:sz w:val="16"/>
          <w:szCs w:val="16"/>
          <w:lang w:val="ro-RO"/>
        </w:rPr>
      </w:pPr>
    </w:p>
    <w:p w14:paraId="5B16B310" w14:textId="77777777" w:rsidR="0038674F" w:rsidRPr="00A71203" w:rsidRDefault="0038674F" w:rsidP="00773390">
      <w:pPr>
        <w:tabs>
          <w:tab w:val="left" w:pos="540"/>
        </w:tabs>
        <w:spacing w:afterLines="20" w:after="48" w:line="276" w:lineRule="auto"/>
        <w:rPr>
          <w:rFonts w:ascii="Times New Roman" w:hAnsi="Times New Roman"/>
          <w:b/>
          <w:sz w:val="16"/>
          <w:szCs w:val="16"/>
          <w:lang w:val="ro-RO"/>
        </w:rPr>
      </w:pPr>
    </w:p>
    <w:p w14:paraId="5744DA00" w14:textId="77777777" w:rsidR="00B2573C" w:rsidRPr="00A71203" w:rsidRDefault="00B2573C" w:rsidP="00DD5962">
      <w:pPr>
        <w:pStyle w:val="ListParagraph"/>
        <w:numPr>
          <w:ilvl w:val="0"/>
          <w:numId w:val="65"/>
        </w:numPr>
        <w:tabs>
          <w:tab w:val="left" w:pos="142"/>
        </w:tabs>
        <w:spacing w:afterLines="20" w:after="48" w:line="276" w:lineRule="auto"/>
        <w:ind w:left="-142" w:right="801" w:hanging="308"/>
        <w:jc w:val="both"/>
        <w:rPr>
          <w:rFonts w:ascii="Times New Roman" w:hAnsi="Times New Roman"/>
          <w:b/>
          <w:sz w:val="16"/>
          <w:szCs w:val="16"/>
        </w:rPr>
      </w:pPr>
      <w:r w:rsidRPr="00A71203">
        <w:rPr>
          <w:rFonts w:ascii="Times New Roman" w:hAnsi="Times New Roman"/>
          <w:b/>
          <w:sz w:val="16"/>
          <w:szCs w:val="16"/>
        </w:rPr>
        <w:lastRenderedPageBreak/>
        <w:t>ACTIVITĂȚI DE PROMOVARE/MEDIATIZARE ȘI DE DISEMINARE ÎN TIMPUL IMPLEMENTĂRII PROIECTULUI (</w:t>
      </w:r>
      <w:r w:rsidRPr="00A71203">
        <w:rPr>
          <w:rFonts w:ascii="Times New Roman" w:hAnsi="Times New Roman"/>
          <w:sz w:val="16"/>
          <w:szCs w:val="16"/>
        </w:rPr>
        <w:t>MAX. 200 CUVINTE</w:t>
      </w:r>
      <w:r w:rsidRPr="00A71203">
        <w:rPr>
          <w:rFonts w:ascii="Times New Roman" w:hAnsi="Times New Roman"/>
          <w:b/>
          <w:sz w:val="16"/>
          <w:szCs w:val="16"/>
        </w:rPr>
        <w:t>)</w:t>
      </w:r>
    </w:p>
    <w:tbl>
      <w:tblPr>
        <w:tblW w:w="0" w:type="auto"/>
        <w:tblInd w:w="-406"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1E0" w:firstRow="1" w:lastRow="1" w:firstColumn="1" w:lastColumn="1" w:noHBand="0" w:noVBand="0"/>
      </w:tblPr>
      <w:tblGrid>
        <w:gridCol w:w="10751"/>
      </w:tblGrid>
      <w:tr w:rsidR="00B2573C" w:rsidRPr="00B81E46" w14:paraId="58B595C4" w14:textId="77777777" w:rsidTr="0038674F">
        <w:tc>
          <w:tcPr>
            <w:tcW w:w="10751" w:type="dxa"/>
          </w:tcPr>
          <w:p w14:paraId="076C16DB" w14:textId="77777777" w:rsidR="00B2573C" w:rsidRPr="00A65D34" w:rsidRDefault="00B2573C" w:rsidP="00BB120A">
            <w:pPr>
              <w:rPr>
                <w:rFonts w:ascii="Times New Roman" w:hAnsi="Times New Roman"/>
                <w:lang w:val="ro-RO"/>
              </w:rPr>
            </w:pPr>
          </w:p>
        </w:tc>
      </w:tr>
    </w:tbl>
    <w:p w14:paraId="010879DE" w14:textId="10E05E68" w:rsidR="00B2573C" w:rsidRDefault="00B2573C" w:rsidP="00DD5962">
      <w:pPr>
        <w:pStyle w:val="ListParagraph"/>
        <w:spacing w:afterLines="20" w:after="48" w:line="276" w:lineRule="auto"/>
        <w:ind w:left="-426"/>
        <w:rPr>
          <w:rFonts w:ascii="Times New Roman" w:hAnsi="Times New Roman"/>
          <w:b/>
          <w:sz w:val="16"/>
          <w:szCs w:val="16"/>
        </w:rPr>
      </w:pPr>
    </w:p>
    <w:p w14:paraId="0A927D59" w14:textId="77777777" w:rsidR="0038674F" w:rsidRPr="00DD5962" w:rsidRDefault="0038674F" w:rsidP="00DD5962">
      <w:pPr>
        <w:pStyle w:val="ListParagraph"/>
        <w:spacing w:afterLines="20" w:after="48" w:line="276" w:lineRule="auto"/>
        <w:ind w:left="-426"/>
        <w:rPr>
          <w:rFonts w:ascii="Times New Roman" w:hAnsi="Times New Roman"/>
          <w:b/>
          <w:sz w:val="16"/>
          <w:szCs w:val="16"/>
        </w:rPr>
      </w:pPr>
    </w:p>
    <w:p w14:paraId="59DA3BA3" w14:textId="77777777" w:rsidR="00773390" w:rsidRPr="00A71203" w:rsidRDefault="00773390" w:rsidP="00DD5962">
      <w:pPr>
        <w:pStyle w:val="ListParagraph"/>
        <w:numPr>
          <w:ilvl w:val="0"/>
          <w:numId w:val="65"/>
        </w:numPr>
        <w:spacing w:afterLines="20" w:after="48" w:line="276" w:lineRule="auto"/>
        <w:ind w:left="-180" w:hanging="257"/>
        <w:rPr>
          <w:rFonts w:ascii="Times New Roman" w:hAnsi="Times New Roman"/>
          <w:b/>
          <w:sz w:val="16"/>
          <w:szCs w:val="16"/>
        </w:rPr>
      </w:pPr>
      <w:r w:rsidRPr="00A71203">
        <w:rPr>
          <w:rFonts w:ascii="Times New Roman" w:hAnsi="Times New Roman"/>
          <w:b/>
          <w:color w:val="000000"/>
          <w:sz w:val="16"/>
          <w:szCs w:val="16"/>
          <w:lang w:eastAsia="ro-RO"/>
        </w:rPr>
        <w:t xml:space="preserve">MODALITĂȚI DE MONITORIZARE ȘI DE EVALUARE ALE PROIECTULUI (MAX. 200 cuvinte) </w:t>
      </w:r>
    </w:p>
    <w:tbl>
      <w:tblPr>
        <w:tblpPr w:leftFromText="180" w:rightFromText="180" w:vertAnchor="text" w:horzAnchor="margin" w:tblpX="-431" w:tblpY="202"/>
        <w:tblW w:w="1070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1E0" w:firstRow="1" w:lastRow="1" w:firstColumn="1" w:lastColumn="1" w:noHBand="0" w:noVBand="0"/>
      </w:tblPr>
      <w:tblGrid>
        <w:gridCol w:w="10705"/>
      </w:tblGrid>
      <w:tr w:rsidR="00773390" w:rsidRPr="00B81E46" w14:paraId="30A8F623" w14:textId="77777777" w:rsidTr="0038674F">
        <w:tc>
          <w:tcPr>
            <w:tcW w:w="10705" w:type="dxa"/>
          </w:tcPr>
          <w:p w14:paraId="242EC0D8" w14:textId="77777777" w:rsidR="00773390" w:rsidRPr="00A65D34" w:rsidRDefault="00773390" w:rsidP="00BB120A">
            <w:pPr>
              <w:rPr>
                <w:rFonts w:ascii="Times New Roman" w:hAnsi="Times New Roman"/>
                <w:lang w:val="ro-RO"/>
              </w:rPr>
            </w:pPr>
          </w:p>
        </w:tc>
      </w:tr>
    </w:tbl>
    <w:p w14:paraId="5CF7641F" w14:textId="77777777" w:rsidR="00773390" w:rsidRPr="00A71203" w:rsidRDefault="00773390" w:rsidP="00773390">
      <w:pPr>
        <w:tabs>
          <w:tab w:val="left" w:pos="540"/>
        </w:tabs>
        <w:spacing w:afterLines="20" w:after="48" w:line="276" w:lineRule="auto"/>
        <w:ind w:left="1080"/>
        <w:rPr>
          <w:rFonts w:ascii="Times New Roman" w:hAnsi="Times New Roman"/>
          <w:sz w:val="16"/>
          <w:szCs w:val="16"/>
          <w:lang w:val="ro-RO"/>
        </w:rPr>
      </w:pPr>
    </w:p>
    <w:p w14:paraId="39C4B37B" w14:textId="77777777" w:rsidR="00773390" w:rsidRPr="00A71203" w:rsidRDefault="00773390" w:rsidP="00773390">
      <w:pPr>
        <w:tabs>
          <w:tab w:val="left" w:pos="540"/>
        </w:tabs>
        <w:spacing w:afterLines="20" w:after="48" w:line="276" w:lineRule="auto"/>
        <w:rPr>
          <w:rFonts w:ascii="Times New Roman" w:hAnsi="Times New Roman"/>
          <w:sz w:val="16"/>
          <w:szCs w:val="16"/>
          <w:lang w:val="ro-RO"/>
        </w:rPr>
      </w:pPr>
    </w:p>
    <w:p w14:paraId="2CBB0B10" w14:textId="77777777" w:rsidR="00773390" w:rsidRPr="00A71203" w:rsidRDefault="00773390" w:rsidP="00DD5962">
      <w:pPr>
        <w:tabs>
          <w:tab w:val="left" w:pos="540"/>
        </w:tabs>
        <w:spacing w:afterLines="20" w:after="48" w:line="276" w:lineRule="auto"/>
        <w:rPr>
          <w:rFonts w:ascii="Times New Roman" w:hAnsi="Times New Roman"/>
          <w:sz w:val="16"/>
          <w:szCs w:val="16"/>
          <w:lang w:val="ro-RO"/>
        </w:rPr>
      </w:pPr>
    </w:p>
    <w:p w14:paraId="1EA42D92" w14:textId="5443AEF8" w:rsidR="00773390" w:rsidRDefault="00773390" w:rsidP="00DD5962">
      <w:pPr>
        <w:pStyle w:val="ListParagraph"/>
        <w:numPr>
          <w:ilvl w:val="0"/>
          <w:numId w:val="65"/>
        </w:numPr>
        <w:tabs>
          <w:tab w:val="left" w:pos="284"/>
        </w:tabs>
        <w:spacing w:afterLines="20" w:after="48" w:line="276" w:lineRule="auto"/>
        <w:ind w:left="-142" w:hanging="308"/>
        <w:rPr>
          <w:rFonts w:ascii="Times New Roman" w:hAnsi="Times New Roman"/>
          <w:b/>
          <w:sz w:val="16"/>
          <w:szCs w:val="16"/>
        </w:rPr>
      </w:pPr>
      <w:r w:rsidRPr="00A71203">
        <w:rPr>
          <w:rFonts w:ascii="Times New Roman" w:hAnsi="Times New Roman"/>
          <w:b/>
          <w:sz w:val="16"/>
          <w:szCs w:val="16"/>
        </w:rPr>
        <w:t xml:space="preserve">IMPACTUL </w:t>
      </w:r>
      <w:r w:rsidR="00B2573C">
        <w:rPr>
          <w:rFonts w:ascii="Times New Roman" w:hAnsi="Times New Roman"/>
          <w:b/>
          <w:sz w:val="16"/>
          <w:szCs w:val="16"/>
        </w:rPr>
        <w:t>ȘI SUSTENABILITATEA REZULTATELOR</w:t>
      </w:r>
      <w:r w:rsidRPr="00A71203">
        <w:rPr>
          <w:rFonts w:ascii="Times New Roman" w:hAnsi="Times New Roman"/>
          <w:b/>
          <w:sz w:val="16"/>
          <w:szCs w:val="16"/>
        </w:rPr>
        <w:t xml:space="preserve"> PROIECTULUI</w:t>
      </w:r>
    </w:p>
    <w:p w14:paraId="33DD0AC2" w14:textId="77777777" w:rsidR="005B1194" w:rsidRPr="00A71203" w:rsidRDefault="005B1194" w:rsidP="00DD5962">
      <w:pPr>
        <w:pStyle w:val="ListParagraph"/>
        <w:tabs>
          <w:tab w:val="left" w:pos="284"/>
        </w:tabs>
        <w:spacing w:afterLines="20" w:after="48" w:line="276" w:lineRule="auto"/>
        <w:ind w:left="-142"/>
        <w:rPr>
          <w:rFonts w:ascii="Times New Roman" w:hAnsi="Times New Roman"/>
          <w:b/>
          <w:sz w:val="16"/>
          <w:szCs w:val="16"/>
        </w:rPr>
      </w:pPr>
    </w:p>
    <w:tbl>
      <w:tblPr>
        <w:tblW w:w="0" w:type="auto"/>
        <w:tblInd w:w="-444"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1E0" w:firstRow="1" w:lastRow="1" w:firstColumn="1" w:lastColumn="1" w:noHBand="0" w:noVBand="0"/>
      </w:tblPr>
      <w:tblGrid>
        <w:gridCol w:w="10789"/>
      </w:tblGrid>
      <w:tr w:rsidR="00773390" w:rsidRPr="00A65D34" w14:paraId="71EDB9EC" w14:textId="77777777" w:rsidTr="0038674F">
        <w:tc>
          <w:tcPr>
            <w:tcW w:w="10789" w:type="dxa"/>
          </w:tcPr>
          <w:p w14:paraId="1B74FBD4" w14:textId="77777777" w:rsidR="00773390" w:rsidRPr="00A65D34" w:rsidRDefault="00773390" w:rsidP="00BB120A">
            <w:pPr>
              <w:rPr>
                <w:rFonts w:ascii="Times New Roman" w:hAnsi="Times New Roman"/>
                <w:lang w:val="ro-RO"/>
              </w:rPr>
            </w:pPr>
          </w:p>
        </w:tc>
      </w:tr>
    </w:tbl>
    <w:p w14:paraId="48027EA2" w14:textId="30DF7056" w:rsidR="00773390" w:rsidRDefault="00773390" w:rsidP="00773390">
      <w:pPr>
        <w:tabs>
          <w:tab w:val="left" w:pos="540"/>
        </w:tabs>
        <w:spacing w:afterLines="20" w:after="48" w:line="276" w:lineRule="auto"/>
        <w:ind w:left="720"/>
        <w:rPr>
          <w:rFonts w:ascii="Times New Roman" w:hAnsi="Times New Roman"/>
          <w:sz w:val="16"/>
          <w:szCs w:val="16"/>
          <w:lang w:val="ro-RO"/>
        </w:rPr>
      </w:pPr>
    </w:p>
    <w:p w14:paraId="06E56525" w14:textId="4402DAF4" w:rsidR="0038674F" w:rsidRPr="00A71203" w:rsidRDefault="0038674F" w:rsidP="00773390">
      <w:pPr>
        <w:tabs>
          <w:tab w:val="left" w:pos="540"/>
        </w:tabs>
        <w:spacing w:afterLines="20" w:after="48" w:line="276" w:lineRule="auto"/>
        <w:ind w:left="720"/>
        <w:rPr>
          <w:rFonts w:ascii="Times New Roman" w:hAnsi="Times New Roman"/>
          <w:sz w:val="16"/>
          <w:szCs w:val="16"/>
          <w:lang w:val="ro-RO"/>
        </w:rPr>
      </w:pPr>
    </w:p>
    <w:p w14:paraId="22C0D5E9" w14:textId="77777777" w:rsidR="00773390" w:rsidRPr="00A71203" w:rsidRDefault="00773390" w:rsidP="00DD5962">
      <w:pPr>
        <w:numPr>
          <w:ilvl w:val="0"/>
          <w:numId w:val="65"/>
        </w:numPr>
        <w:tabs>
          <w:tab w:val="left" w:pos="540"/>
        </w:tabs>
        <w:spacing w:afterLines="20" w:after="48" w:line="276" w:lineRule="auto"/>
        <w:ind w:left="-90" w:hanging="360"/>
        <w:rPr>
          <w:rFonts w:ascii="Times New Roman" w:hAnsi="Times New Roman"/>
          <w:sz w:val="16"/>
          <w:szCs w:val="16"/>
          <w:lang w:val="ro-RO"/>
        </w:rPr>
      </w:pPr>
      <w:r w:rsidRPr="00A71203">
        <w:rPr>
          <w:rFonts w:ascii="Times New Roman" w:hAnsi="Times New Roman"/>
          <w:b/>
          <w:color w:val="000000"/>
          <w:sz w:val="16"/>
          <w:szCs w:val="16"/>
          <w:lang w:val="ro-RO"/>
        </w:rPr>
        <w:t>BUGETUL PROIECTULUI</w:t>
      </w:r>
    </w:p>
    <w:tbl>
      <w:tblPr>
        <w:tblW w:w="10776" w:type="dxa"/>
        <w:tblInd w:w="-431" w:type="dxa"/>
        <w:tblLook w:val="04A0" w:firstRow="1" w:lastRow="0" w:firstColumn="1" w:lastColumn="0" w:noHBand="0" w:noVBand="1"/>
      </w:tblPr>
      <w:tblGrid>
        <w:gridCol w:w="599"/>
        <w:gridCol w:w="2221"/>
        <w:gridCol w:w="1038"/>
        <w:gridCol w:w="1129"/>
        <w:gridCol w:w="1129"/>
        <w:gridCol w:w="1412"/>
        <w:gridCol w:w="1274"/>
        <w:gridCol w:w="1974"/>
      </w:tblGrid>
      <w:tr w:rsidR="00773390" w:rsidRPr="00A65D34" w14:paraId="477A36DD" w14:textId="77777777" w:rsidTr="0038674F">
        <w:trPr>
          <w:trHeight w:val="758"/>
        </w:trPr>
        <w:tc>
          <w:tcPr>
            <w:tcW w:w="599" w:type="dxa"/>
            <w:tcBorders>
              <w:top w:val="single" w:sz="4" w:space="0" w:color="auto"/>
              <w:left w:val="single" w:sz="4" w:space="0" w:color="auto"/>
              <w:bottom w:val="single" w:sz="4" w:space="0" w:color="auto"/>
              <w:right w:val="single" w:sz="4" w:space="0" w:color="auto"/>
            </w:tcBorders>
            <w:shd w:val="clear" w:color="000000" w:fill="FFFFFF"/>
            <w:vAlign w:val="center"/>
          </w:tcPr>
          <w:p w14:paraId="5ADB02F1" w14:textId="77777777" w:rsidR="00773390" w:rsidRPr="00A71203" w:rsidRDefault="00773390" w:rsidP="00BB120A">
            <w:pPr>
              <w:tabs>
                <w:tab w:val="left" w:pos="709"/>
              </w:tabs>
              <w:jc w:val="center"/>
              <w:rPr>
                <w:rFonts w:ascii="Times New Roman" w:hAnsi="Times New Roman"/>
                <w:b/>
                <w:bCs/>
                <w:color w:val="000000"/>
                <w:sz w:val="16"/>
                <w:szCs w:val="16"/>
                <w:lang w:val="ro-RO"/>
              </w:rPr>
            </w:pPr>
            <w:r w:rsidRPr="00A71203">
              <w:rPr>
                <w:rFonts w:ascii="Times New Roman" w:hAnsi="Times New Roman"/>
                <w:b/>
                <w:bCs/>
                <w:color w:val="000000"/>
                <w:sz w:val="16"/>
                <w:szCs w:val="16"/>
                <w:lang w:val="ro-RO"/>
              </w:rPr>
              <w:t>Linia de buget</w:t>
            </w:r>
          </w:p>
        </w:tc>
        <w:tc>
          <w:tcPr>
            <w:tcW w:w="2221" w:type="dxa"/>
            <w:tcBorders>
              <w:top w:val="single" w:sz="4" w:space="0" w:color="auto"/>
              <w:left w:val="single" w:sz="4" w:space="0" w:color="auto"/>
              <w:bottom w:val="single" w:sz="4" w:space="0" w:color="auto"/>
              <w:right w:val="single" w:sz="4" w:space="0" w:color="auto"/>
            </w:tcBorders>
            <w:shd w:val="clear" w:color="000000" w:fill="FFFFFF"/>
            <w:vAlign w:val="center"/>
          </w:tcPr>
          <w:p w14:paraId="1F0CB357" w14:textId="77777777" w:rsidR="00773390" w:rsidRPr="00A71203" w:rsidRDefault="00773390" w:rsidP="00BB120A">
            <w:pPr>
              <w:tabs>
                <w:tab w:val="left" w:pos="709"/>
              </w:tabs>
              <w:jc w:val="center"/>
              <w:rPr>
                <w:rFonts w:ascii="Times New Roman" w:hAnsi="Times New Roman"/>
                <w:b/>
                <w:bCs/>
                <w:color w:val="000000"/>
                <w:sz w:val="16"/>
                <w:szCs w:val="16"/>
                <w:lang w:val="ro-RO"/>
              </w:rPr>
            </w:pPr>
            <w:r w:rsidRPr="00A71203">
              <w:rPr>
                <w:rFonts w:ascii="Times New Roman" w:hAnsi="Times New Roman"/>
                <w:b/>
                <w:bCs/>
                <w:color w:val="000000"/>
                <w:sz w:val="16"/>
                <w:szCs w:val="16"/>
                <w:lang w:val="ro-RO"/>
              </w:rPr>
              <w:t>Top de cheltuieli</w:t>
            </w:r>
          </w:p>
        </w:tc>
        <w:tc>
          <w:tcPr>
            <w:tcW w:w="1038" w:type="dxa"/>
            <w:tcBorders>
              <w:top w:val="single" w:sz="4" w:space="0" w:color="auto"/>
              <w:left w:val="single" w:sz="4" w:space="0" w:color="auto"/>
              <w:right w:val="single" w:sz="4" w:space="0" w:color="auto"/>
            </w:tcBorders>
            <w:shd w:val="clear" w:color="000000" w:fill="FFFFFF"/>
          </w:tcPr>
          <w:p w14:paraId="4548D7A3" w14:textId="77777777" w:rsidR="00773390" w:rsidRPr="00A71203" w:rsidRDefault="00773390" w:rsidP="00BB120A">
            <w:pPr>
              <w:tabs>
                <w:tab w:val="left" w:pos="709"/>
              </w:tabs>
              <w:jc w:val="center"/>
              <w:rPr>
                <w:rFonts w:ascii="Times New Roman" w:hAnsi="Times New Roman"/>
                <w:b/>
                <w:bCs/>
                <w:color w:val="000000"/>
                <w:sz w:val="16"/>
                <w:szCs w:val="16"/>
                <w:lang w:val="ro-RO"/>
              </w:rPr>
            </w:pPr>
          </w:p>
          <w:p w14:paraId="1685698D" w14:textId="77777777" w:rsidR="00773390" w:rsidRPr="00A71203" w:rsidRDefault="00773390" w:rsidP="00BB120A">
            <w:pPr>
              <w:tabs>
                <w:tab w:val="left" w:pos="709"/>
              </w:tabs>
              <w:jc w:val="center"/>
              <w:rPr>
                <w:rFonts w:ascii="Times New Roman" w:hAnsi="Times New Roman"/>
                <w:b/>
                <w:bCs/>
                <w:color w:val="000000"/>
                <w:sz w:val="16"/>
                <w:szCs w:val="16"/>
                <w:lang w:val="ro-RO"/>
              </w:rPr>
            </w:pPr>
            <w:r w:rsidRPr="00A71203">
              <w:rPr>
                <w:rFonts w:ascii="Times New Roman" w:hAnsi="Times New Roman"/>
                <w:b/>
                <w:bCs/>
                <w:color w:val="000000"/>
                <w:sz w:val="16"/>
                <w:szCs w:val="16"/>
                <w:lang w:val="ro-RO"/>
              </w:rPr>
              <w:t>Unitatea</w:t>
            </w:r>
          </w:p>
        </w:tc>
        <w:tc>
          <w:tcPr>
            <w:tcW w:w="1129" w:type="dxa"/>
            <w:tcBorders>
              <w:top w:val="single" w:sz="4" w:space="0" w:color="auto"/>
              <w:left w:val="single" w:sz="4" w:space="0" w:color="auto"/>
              <w:bottom w:val="single" w:sz="4" w:space="0" w:color="000000"/>
              <w:right w:val="single" w:sz="4" w:space="0" w:color="auto"/>
            </w:tcBorders>
            <w:shd w:val="clear" w:color="000000" w:fill="FFFFFF"/>
            <w:vAlign w:val="center"/>
          </w:tcPr>
          <w:p w14:paraId="172EF7D4" w14:textId="77777777" w:rsidR="00773390" w:rsidRPr="00A71203" w:rsidRDefault="00773390" w:rsidP="00DD5962">
            <w:pPr>
              <w:tabs>
                <w:tab w:val="left" w:pos="709"/>
              </w:tabs>
              <w:spacing w:after="0"/>
              <w:jc w:val="center"/>
              <w:rPr>
                <w:rFonts w:ascii="Times New Roman" w:hAnsi="Times New Roman"/>
                <w:b/>
                <w:bCs/>
                <w:color w:val="000000"/>
                <w:sz w:val="16"/>
                <w:szCs w:val="16"/>
                <w:lang w:val="ro-RO"/>
              </w:rPr>
            </w:pPr>
            <w:r w:rsidRPr="00A71203">
              <w:rPr>
                <w:rFonts w:ascii="Times New Roman" w:hAnsi="Times New Roman"/>
                <w:b/>
                <w:bCs/>
                <w:color w:val="000000"/>
                <w:sz w:val="16"/>
                <w:szCs w:val="16"/>
                <w:lang w:val="ro-RO"/>
              </w:rPr>
              <w:t>Costul per unitate</w:t>
            </w:r>
          </w:p>
          <w:p w14:paraId="7FE63CEE" w14:textId="77777777" w:rsidR="00773390" w:rsidRPr="00A71203" w:rsidRDefault="00773390" w:rsidP="00BB120A">
            <w:pPr>
              <w:tabs>
                <w:tab w:val="left" w:pos="709"/>
              </w:tabs>
              <w:jc w:val="center"/>
              <w:rPr>
                <w:rFonts w:ascii="Times New Roman" w:hAnsi="Times New Roman"/>
                <w:b/>
                <w:bCs/>
                <w:color w:val="000000"/>
                <w:sz w:val="16"/>
                <w:szCs w:val="16"/>
                <w:lang w:val="ro-RO"/>
              </w:rPr>
            </w:pPr>
            <w:r w:rsidRPr="00A71203">
              <w:rPr>
                <w:rFonts w:ascii="Times New Roman" w:hAnsi="Times New Roman"/>
                <w:b/>
                <w:bCs/>
                <w:color w:val="000000"/>
                <w:sz w:val="16"/>
                <w:szCs w:val="16"/>
                <w:lang w:val="ro-RO"/>
              </w:rPr>
              <w:t>(MDL)</w:t>
            </w:r>
          </w:p>
        </w:tc>
        <w:tc>
          <w:tcPr>
            <w:tcW w:w="1129" w:type="dxa"/>
            <w:tcBorders>
              <w:top w:val="single" w:sz="4" w:space="0" w:color="auto"/>
              <w:left w:val="nil"/>
              <w:right w:val="single" w:sz="4" w:space="0" w:color="auto"/>
            </w:tcBorders>
            <w:shd w:val="clear" w:color="000000" w:fill="FFFFFF"/>
          </w:tcPr>
          <w:p w14:paraId="3EBC6A27" w14:textId="77777777" w:rsidR="00773390" w:rsidRPr="00A71203" w:rsidRDefault="00773390" w:rsidP="00BB120A">
            <w:pPr>
              <w:tabs>
                <w:tab w:val="left" w:pos="709"/>
              </w:tabs>
              <w:jc w:val="center"/>
              <w:rPr>
                <w:rFonts w:ascii="Times New Roman" w:hAnsi="Times New Roman"/>
                <w:b/>
                <w:bCs/>
                <w:color w:val="000000"/>
                <w:sz w:val="16"/>
                <w:szCs w:val="16"/>
                <w:lang w:val="ro-RO"/>
              </w:rPr>
            </w:pPr>
          </w:p>
          <w:p w14:paraId="5D411F07" w14:textId="77777777" w:rsidR="00773390" w:rsidRPr="00A71203" w:rsidRDefault="00773390" w:rsidP="00BB120A">
            <w:pPr>
              <w:tabs>
                <w:tab w:val="left" w:pos="709"/>
              </w:tabs>
              <w:jc w:val="center"/>
              <w:rPr>
                <w:rFonts w:ascii="Times New Roman" w:hAnsi="Times New Roman"/>
                <w:b/>
                <w:bCs/>
                <w:color w:val="000000"/>
                <w:sz w:val="16"/>
                <w:szCs w:val="16"/>
                <w:lang w:val="ro-RO"/>
              </w:rPr>
            </w:pPr>
            <w:r w:rsidRPr="00A71203">
              <w:rPr>
                <w:rFonts w:ascii="Times New Roman" w:hAnsi="Times New Roman"/>
                <w:b/>
                <w:bCs/>
                <w:color w:val="000000"/>
                <w:sz w:val="16"/>
                <w:szCs w:val="16"/>
                <w:lang w:val="ro-RO"/>
              </w:rPr>
              <w:t>Număr unități</w:t>
            </w:r>
          </w:p>
        </w:tc>
        <w:tc>
          <w:tcPr>
            <w:tcW w:w="1412" w:type="dxa"/>
            <w:tcBorders>
              <w:top w:val="single" w:sz="4" w:space="0" w:color="auto"/>
              <w:left w:val="single" w:sz="4" w:space="0" w:color="auto"/>
              <w:right w:val="single" w:sz="4" w:space="0" w:color="auto"/>
            </w:tcBorders>
            <w:shd w:val="clear" w:color="000000" w:fill="FFFFFF"/>
          </w:tcPr>
          <w:p w14:paraId="2650269D" w14:textId="77777777" w:rsidR="00773390" w:rsidRPr="00A71203" w:rsidRDefault="00773390" w:rsidP="00BB120A">
            <w:pPr>
              <w:tabs>
                <w:tab w:val="left" w:pos="709"/>
              </w:tabs>
              <w:jc w:val="center"/>
              <w:rPr>
                <w:rFonts w:ascii="Times New Roman" w:hAnsi="Times New Roman"/>
                <w:b/>
                <w:bCs/>
                <w:color w:val="000000"/>
                <w:sz w:val="16"/>
                <w:szCs w:val="16"/>
                <w:lang w:val="ro-RO"/>
              </w:rPr>
            </w:pPr>
          </w:p>
          <w:p w14:paraId="6BE60B0E" w14:textId="77777777" w:rsidR="00773390" w:rsidRPr="00A71203" w:rsidRDefault="00773390" w:rsidP="00BB120A">
            <w:pPr>
              <w:tabs>
                <w:tab w:val="left" w:pos="709"/>
              </w:tabs>
              <w:jc w:val="center"/>
              <w:rPr>
                <w:rFonts w:ascii="Times New Roman" w:hAnsi="Times New Roman"/>
                <w:b/>
                <w:bCs/>
                <w:color w:val="000000"/>
                <w:sz w:val="16"/>
                <w:szCs w:val="16"/>
                <w:lang w:val="ro-RO"/>
              </w:rPr>
            </w:pPr>
            <w:r w:rsidRPr="00A71203">
              <w:rPr>
                <w:rFonts w:ascii="Times New Roman" w:hAnsi="Times New Roman"/>
                <w:b/>
                <w:bCs/>
                <w:color w:val="000000"/>
                <w:sz w:val="16"/>
                <w:szCs w:val="16"/>
                <w:lang w:val="ro-RO"/>
              </w:rPr>
              <w:t>Solicitat de la Cancelaria de Stat (BRD)</w:t>
            </w:r>
          </w:p>
        </w:tc>
        <w:tc>
          <w:tcPr>
            <w:tcW w:w="1274" w:type="dxa"/>
            <w:tcBorders>
              <w:top w:val="single" w:sz="4" w:space="0" w:color="auto"/>
              <w:left w:val="single" w:sz="4" w:space="0" w:color="auto"/>
              <w:right w:val="single" w:sz="4" w:space="0" w:color="auto"/>
            </w:tcBorders>
            <w:shd w:val="clear" w:color="000000" w:fill="FFFFFF"/>
          </w:tcPr>
          <w:p w14:paraId="734316DD" w14:textId="77777777" w:rsidR="00773390" w:rsidRPr="00A71203" w:rsidRDefault="00773390" w:rsidP="00BB120A">
            <w:pPr>
              <w:tabs>
                <w:tab w:val="left" w:pos="709"/>
              </w:tabs>
              <w:jc w:val="center"/>
              <w:rPr>
                <w:rFonts w:ascii="Times New Roman" w:hAnsi="Times New Roman"/>
                <w:b/>
                <w:bCs/>
                <w:color w:val="000000"/>
                <w:sz w:val="16"/>
                <w:szCs w:val="16"/>
                <w:lang w:val="ro-RO"/>
              </w:rPr>
            </w:pPr>
          </w:p>
          <w:p w14:paraId="6FD10302" w14:textId="77777777" w:rsidR="00773390" w:rsidRPr="00A71203" w:rsidRDefault="00773390" w:rsidP="00BB120A">
            <w:pPr>
              <w:tabs>
                <w:tab w:val="left" w:pos="709"/>
              </w:tabs>
              <w:jc w:val="center"/>
              <w:rPr>
                <w:rFonts w:ascii="Times New Roman" w:hAnsi="Times New Roman"/>
                <w:b/>
                <w:bCs/>
                <w:color w:val="000000"/>
                <w:sz w:val="16"/>
                <w:szCs w:val="16"/>
                <w:lang w:val="ro-RO"/>
              </w:rPr>
            </w:pPr>
            <w:r w:rsidRPr="00A71203">
              <w:rPr>
                <w:rFonts w:ascii="Times New Roman" w:hAnsi="Times New Roman"/>
                <w:b/>
                <w:bCs/>
                <w:color w:val="000000"/>
                <w:sz w:val="16"/>
                <w:szCs w:val="16"/>
                <w:lang w:val="ro-RO"/>
              </w:rPr>
              <w:t>Contribuția proprie</w:t>
            </w:r>
          </w:p>
        </w:tc>
        <w:tc>
          <w:tcPr>
            <w:tcW w:w="1974" w:type="dxa"/>
            <w:tcBorders>
              <w:top w:val="single" w:sz="4" w:space="0" w:color="auto"/>
              <w:left w:val="single" w:sz="4" w:space="0" w:color="auto"/>
              <w:right w:val="single" w:sz="4" w:space="0" w:color="auto"/>
            </w:tcBorders>
            <w:shd w:val="clear" w:color="000000" w:fill="FFFFFF"/>
          </w:tcPr>
          <w:p w14:paraId="406D6521" w14:textId="77777777" w:rsidR="00773390" w:rsidRPr="00A71203" w:rsidRDefault="00773390" w:rsidP="00BB120A">
            <w:pPr>
              <w:tabs>
                <w:tab w:val="left" w:pos="709"/>
              </w:tabs>
              <w:jc w:val="center"/>
              <w:rPr>
                <w:rFonts w:ascii="Times New Roman" w:hAnsi="Times New Roman"/>
                <w:b/>
                <w:bCs/>
                <w:color w:val="000000"/>
                <w:sz w:val="16"/>
                <w:szCs w:val="16"/>
                <w:lang w:val="ro-RO"/>
              </w:rPr>
            </w:pPr>
          </w:p>
          <w:p w14:paraId="3FCD7124" w14:textId="486E9620" w:rsidR="00773390" w:rsidRPr="00A71203" w:rsidRDefault="00773390" w:rsidP="00BB120A">
            <w:pPr>
              <w:tabs>
                <w:tab w:val="left" w:pos="709"/>
              </w:tabs>
              <w:jc w:val="center"/>
              <w:rPr>
                <w:rFonts w:ascii="Times New Roman" w:hAnsi="Times New Roman"/>
                <w:b/>
                <w:bCs/>
                <w:color w:val="000000"/>
                <w:sz w:val="16"/>
                <w:szCs w:val="16"/>
                <w:lang w:val="ro-RO"/>
              </w:rPr>
            </w:pPr>
            <w:r w:rsidRPr="00A71203">
              <w:rPr>
                <w:rFonts w:ascii="Times New Roman" w:hAnsi="Times New Roman"/>
                <w:b/>
                <w:bCs/>
                <w:color w:val="000000"/>
                <w:sz w:val="16"/>
                <w:szCs w:val="16"/>
                <w:lang w:val="ro-RO"/>
              </w:rPr>
              <w:t>Suma totală (MDL</w:t>
            </w:r>
            <w:r w:rsidR="00BB2068">
              <w:rPr>
                <w:rFonts w:ascii="Times New Roman" w:hAnsi="Times New Roman"/>
                <w:b/>
                <w:bCs/>
                <w:color w:val="000000"/>
                <w:sz w:val="16"/>
                <w:szCs w:val="16"/>
                <w:lang w:val="ro-RO"/>
              </w:rPr>
              <w:t>)</w:t>
            </w:r>
          </w:p>
        </w:tc>
      </w:tr>
      <w:tr w:rsidR="00773390" w:rsidRPr="00A65D34" w14:paraId="2464BFBD" w14:textId="77777777" w:rsidTr="0038674F">
        <w:trPr>
          <w:trHeight w:val="300"/>
        </w:trPr>
        <w:tc>
          <w:tcPr>
            <w:tcW w:w="599" w:type="dxa"/>
            <w:tcBorders>
              <w:top w:val="nil"/>
              <w:left w:val="single" w:sz="4" w:space="0" w:color="auto"/>
              <w:bottom w:val="single" w:sz="4" w:space="0" w:color="auto"/>
              <w:right w:val="single" w:sz="4" w:space="0" w:color="auto"/>
            </w:tcBorders>
            <w:shd w:val="clear" w:color="000000" w:fill="FFFFFF"/>
            <w:vAlign w:val="center"/>
          </w:tcPr>
          <w:p w14:paraId="36978C62" w14:textId="77777777" w:rsidR="00773390" w:rsidRPr="00A71203" w:rsidRDefault="00773390" w:rsidP="00BB120A">
            <w:pPr>
              <w:tabs>
                <w:tab w:val="left" w:pos="709"/>
              </w:tabs>
              <w:jc w:val="center"/>
              <w:rPr>
                <w:rFonts w:ascii="Times New Roman" w:hAnsi="Times New Roman"/>
                <w:b/>
                <w:bCs/>
                <w:color w:val="000000"/>
                <w:sz w:val="16"/>
                <w:szCs w:val="16"/>
                <w:lang w:val="ro-RO"/>
              </w:rPr>
            </w:pPr>
            <w:r w:rsidRPr="00A71203">
              <w:rPr>
                <w:rFonts w:ascii="Times New Roman" w:hAnsi="Times New Roman"/>
                <w:b/>
                <w:bCs/>
                <w:color w:val="000000"/>
                <w:sz w:val="16"/>
                <w:szCs w:val="16"/>
                <w:lang w:val="ro-RO"/>
              </w:rPr>
              <w:t>1</w:t>
            </w:r>
          </w:p>
        </w:tc>
        <w:tc>
          <w:tcPr>
            <w:tcW w:w="2221" w:type="dxa"/>
            <w:tcBorders>
              <w:top w:val="nil"/>
              <w:left w:val="nil"/>
              <w:bottom w:val="single" w:sz="4" w:space="0" w:color="auto"/>
              <w:right w:val="single" w:sz="4" w:space="0" w:color="auto"/>
            </w:tcBorders>
            <w:shd w:val="clear" w:color="000000" w:fill="FFFFFF"/>
            <w:vAlign w:val="center"/>
          </w:tcPr>
          <w:p w14:paraId="6EF16C1B" w14:textId="77777777" w:rsidR="00773390" w:rsidRPr="00A71203" w:rsidRDefault="00773390" w:rsidP="00BB120A">
            <w:pPr>
              <w:tabs>
                <w:tab w:val="left" w:pos="709"/>
              </w:tabs>
              <w:jc w:val="center"/>
              <w:rPr>
                <w:rFonts w:ascii="Times New Roman" w:hAnsi="Times New Roman"/>
                <w:b/>
                <w:bCs/>
                <w:color w:val="000000"/>
                <w:sz w:val="16"/>
                <w:szCs w:val="16"/>
                <w:lang w:val="ro-RO"/>
              </w:rPr>
            </w:pPr>
            <w:r w:rsidRPr="00A71203">
              <w:rPr>
                <w:rFonts w:ascii="Times New Roman" w:hAnsi="Times New Roman"/>
                <w:b/>
                <w:bCs/>
                <w:color w:val="000000"/>
                <w:sz w:val="16"/>
                <w:szCs w:val="16"/>
                <w:lang w:val="ro-RO"/>
              </w:rPr>
              <w:t>2</w:t>
            </w:r>
          </w:p>
        </w:tc>
        <w:tc>
          <w:tcPr>
            <w:tcW w:w="1038" w:type="dxa"/>
            <w:tcBorders>
              <w:top w:val="single" w:sz="4" w:space="0" w:color="auto"/>
              <w:left w:val="nil"/>
              <w:bottom w:val="single" w:sz="4" w:space="0" w:color="auto"/>
              <w:right w:val="single" w:sz="4" w:space="0" w:color="auto"/>
            </w:tcBorders>
            <w:shd w:val="clear" w:color="000000" w:fill="FFFFFF"/>
          </w:tcPr>
          <w:p w14:paraId="3ECD4637" w14:textId="77777777" w:rsidR="00773390" w:rsidRPr="00A71203" w:rsidRDefault="00773390" w:rsidP="00BB120A">
            <w:pPr>
              <w:tabs>
                <w:tab w:val="left" w:pos="709"/>
              </w:tabs>
              <w:jc w:val="center"/>
              <w:rPr>
                <w:rFonts w:ascii="Times New Roman" w:hAnsi="Times New Roman"/>
                <w:b/>
                <w:bCs/>
                <w:color w:val="000000"/>
                <w:sz w:val="16"/>
                <w:szCs w:val="16"/>
                <w:lang w:val="ro-RO"/>
              </w:rPr>
            </w:pPr>
            <w:r w:rsidRPr="00A71203">
              <w:rPr>
                <w:rFonts w:ascii="Times New Roman" w:hAnsi="Times New Roman"/>
                <w:b/>
                <w:bCs/>
                <w:color w:val="000000"/>
                <w:sz w:val="16"/>
                <w:szCs w:val="16"/>
                <w:lang w:val="ro-RO"/>
              </w:rPr>
              <w:t>3</w:t>
            </w:r>
          </w:p>
        </w:tc>
        <w:tc>
          <w:tcPr>
            <w:tcW w:w="1129" w:type="dxa"/>
            <w:tcBorders>
              <w:top w:val="single" w:sz="4" w:space="0" w:color="auto"/>
              <w:left w:val="single" w:sz="4" w:space="0" w:color="auto"/>
              <w:bottom w:val="single" w:sz="4" w:space="0" w:color="auto"/>
              <w:right w:val="single" w:sz="4" w:space="0" w:color="auto"/>
            </w:tcBorders>
            <w:shd w:val="clear" w:color="000000" w:fill="FFFFFF"/>
            <w:vAlign w:val="center"/>
          </w:tcPr>
          <w:p w14:paraId="640B6FF0" w14:textId="77777777" w:rsidR="00773390" w:rsidRPr="00A71203" w:rsidRDefault="00773390" w:rsidP="00BB120A">
            <w:pPr>
              <w:tabs>
                <w:tab w:val="left" w:pos="709"/>
              </w:tabs>
              <w:jc w:val="center"/>
              <w:rPr>
                <w:rFonts w:ascii="Times New Roman" w:hAnsi="Times New Roman"/>
                <w:b/>
                <w:bCs/>
                <w:color w:val="000000"/>
                <w:sz w:val="16"/>
                <w:szCs w:val="16"/>
                <w:lang w:val="ro-RO"/>
              </w:rPr>
            </w:pPr>
            <w:r w:rsidRPr="00A71203">
              <w:rPr>
                <w:rFonts w:ascii="Times New Roman" w:hAnsi="Times New Roman"/>
                <w:b/>
                <w:bCs/>
                <w:color w:val="000000"/>
                <w:sz w:val="16"/>
                <w:szCs w:val="16"/>
                <w:lang w:val="ro-RO"/>
              </w:rPr>
              <w:t>4</w:t>
            </w:r>
          </w:p>
        </w:tc>
        <w:tc>
          <w:tcPr>
            <w:tcW w:w="1129" w:type="dxa"/>
            <w:tcBorders>
              <w:top w:val="single" w:sz="4" w:space="0" w:color="auto"/>
              <w:left w:val="nil"/>
              <w:bottom w:val="single" w:sz="4" w:space="0" w:color="auto"/>
              <w:right w:val="single" w:sz="4" w:space="0" w:color="auto"/>
            </w:tcBorders>
            <w:shd w:val="clear" w:color="000000" w:fill="FFFFFF"/>
            <w:vAlign w:val="center"/>
          </w:tcPr>
          <w:p w14:paraId="25D240BA" w14:textId="77777777" w:rsidR="00773390" w:rsidRPr="00A71203" w:rsidRDefault="00773390" w:rsidP="00BB120A">
            <w:pPr>
              <w:tabs>
                <w:tab w:val="left" w:pos="709"/>
              </w:tabs>
              <w:jc w:val="center"/>
              <w:rPr>
                <w:rFonts w:ascii="Times New Roman" w:hAnsi="Times New Roman"/>
                <w:b/>
                <w:bCs/>
                <w:color w:val="000000"/>
                <w:sz w:val="16"/>
                <w:szCs w:val="16"/>
                <w:lang w:val="ro-RO"/>
              </w:rPr>
            </w:pPr>
            <w:r w:rsidRPr="00A71203">
              <w:rPr>
                <w:rFonts w:ascii="Times New Roman" w:hAnsi="Times New Roman"/>
                <w:b/>
                <w:bCs/>
                <w:color w:val="000000"/>
                <w:sz w:val="16"/>
                <w:szCs w:val="16"/>
                <w:lang w:val="ro-RO"/>
              </w:rPr>
              <w:t>5</w:t>
            </w:r>
          </w:p>
        </w:tc>
        <w:tc>
          <w:tcPr>
            <w:tcW w:w="1412" w:type="dxa"/>
            <w:tcBorders>
              <w:top w:val="single" w:sz="4" w:space="0" w:color="auto"/>
              <w:left w:val="single" w:sz="4" w:space="0" w:color="auto"/>
              <w:bottom w:val="single" w:sz="4" w:space="0" w:color="auto"/>
              <w:right w:val="single" w:sz="4" w:space="0" w:color="auto"/>
            </w:tcBorders>
            <w:shd w:val="clear" w:color="000000" w:fill="FFFFFF"/>
            <w:vAlign w:val="center"/>
          </w:tcPr>
          <w:p w14:paraId="0E09E0B0" w14:textId="77777777" w:rsidR="00773390" w:rsidRPr="00A71203" w:rsidRDefault="00773390" w:rsidP="00BB120A">
            <w:pPr>
              <w:tabs>
                <w:tab w:val="left" w:pos="709"/>
              </w:tabs>
              <w:jc w:val="center"/>
              <w:rPr>
                <w:rFonts w:ascii="Times New Roman" w:hAnsi="Times New Roman"/>
                <w:b/>
                <w:bCs/>
                <w:color w:val="000000"/>
                <w:sz w:val="16"/>
                <w:szCs w:val="16"/>
                <w:lang w:val="ro-RO"/>
              </w:rPr>
            </w:pPr>
            <w:r w:rsidRPr="00A71203">
              <w:rPr>
                <w:rFonts w:ascii="Times New Roman" w:hAnsi="Times New Roman"/>
                <w:b/>
                <w:bCs/>
                <w:color w:val="000000"/>
                <w:sz w:val="16"/>
                <w:szCs w:val="16"/>
                <w:lang w:val="ro-RO"/>
              </w:rPr>
              <w:t>6</w:t>
            </w:r>
          </w:p>
        </w:tc>
        <w:tc>
          <w:tcPr>
            <w:tcW w:w="1274" w:type="dxa"/>
            <w:tcBorders>
              <w:top w:val="single" w:sz="4" w:space="0" w:color="auto"/>
              <w:left w:val="single" w:sz="4" w:space="0" w:color="auto"/>
              <w:bottom w:val="single" w:sz="4" w:space="0" w:color="auto"/>
              <w:right w:val="single" w:sz="4" w:space="0" w:color="auto"/>
            </w:tcBorders>
            <w:shd w:val="clear" w:color="000000" w:fill="FFFFFF"/>
          </w:tcPr>
          <w:p w14:paraId="2BFD6D7F" w14:textId="77777777" w:rsidR="00773390" w:rsidRPr="00A71203" w:rsidRDefault="00773390" w:rsidP="00BB120A">
            <w:pPr>
              <w:tabs>
                <w:tab w:val="left" w:pos="709"/>
              </w:tabs>
              <w:jc w:val="center"/>
              <w:rPr>
                <w:rFonts w:ascii="Times New Roman" w:hAnsi="Times New Roman"/>
                <w:b/>
                <w:bCs/>
                <w:color w:val="000000"/>
                <w:sz w:val="16"/>
                <w:szCs w:val="16"/>
                <w:lang w:val="ro-RO"/>
              </w:rPr>
            </w:pPr>
            <w:r w:rsidRPr="00A71203">
              <w:rPr>
                <w:rFonts w:ascii="Times New Roman" w:hAnsi="Times New Roman"/>
                <w:b/>
                <w:bCs/>
                <w:color w:val="000000"/>
                <w:sz w:val="16"/>
                <w:szCs w:val="16"/>
                <w:lang w:val="ro-RO"/>
              </w:rPr>
              <w:t>7</w:t>
            </w:r>
          </w:p>
        </w:tc>
        <w:tc>
          <w:tcPr>
            <w:tcW w:w="1974" w:type="dxa"/>
            <w:tcBorders>
              <w:top w:val="single" w:sz="4" w:space="0" w:color="auto"/>
              <w:left w:val="single" w:sz="4" w:space="0" w:color="auto"/>
              <w:bottom w:val="single" w:sz="4" w:space="0" w:color="auto"/>
              <w:right w:val="single" w:sz="4" w:space="0" w:color="auto"/>
            </w:tcBorders>
            <w:shd w:val="clear" w:color="000000" w:fill="FFFFFF"/>
          </w:tcPr>
          <w:p w14:paraId="345E6566" w14:textId="77777777" w:rsidR="00773390" w:rsidRPr="00A71203" w:rsidRDefault="00773390" w:rsidP="00BB120A">
            <w:pPr>
              <w:tabs>
                <w:tab w:val="left" w:pos="709"/>
              </w:tabs>
              <w:jc w:val="center"/>
              <w:rPr>
                <w:rFonts w:ascii="Times New Roman" w:hAnsi="Times New Roman"/>
                <w:b/>
                <w:bCs/>
                <w:color w:val="000000"/>
                <w:sz w:val="16"/>
                <w:szCs w:val="16"/>
                <w:lang w:val="ro-RO"/>
              </w:rPr>
            </w:pPr>
            <w:r w:rsidRPr="00A71203">
              <w:rPr>
                <w:rFonts w:ascii="Times New Roman" w:hAnsi="Times New Roman"/>
                <w:b/>
                <w:bCs/>
                <w:color w:val="000000"/>
                <w:sz w:val="16"/>
                <w:szCs w:val="16"/>
                <w:lang w:val="ro-RO"/>
              </w:rPr>
              <w:t>8</w:t>
            </w:r>
          </w:p>
        </w:tc>
      </w:tr>
      <w:tr w:rsidR="00773390" w:rsidRPr="00A65D34" w14:paraId="26CAE79C" w14:textId="77777777" w:rsidTr="0038674F">
        <w:trPr>
          <w:trHeight w:val="300"/>
        </w:trPr>
        <w:tc>
          <w:tcPr>
            <w:tcW w:w="599" w:type="dxa"/>
            <w:tcBorders>
              <w:top w:val="nil"/>
              <w:left w:val="single" w:sz="4" w:space="0" w:color="auto"/>
              <w:bottom w:val="single" w:sz="4" w:space="0" w:color="auto"/>
              <w:right w:val="single" w:sz="4" w:space="0" w:color="auto"/>
            </w:tcBorders>
            <w:shd w:val="clear" w:color="auto" w:fill="auto"/>
          </w:tcPr>
          <w:p w14:paraId="481C8CA7" w14:textId="77777777" w:rsidR="00773390" w:rsidRPr="00A71203" w:rsidRDefault="00773390" w:rsidP="00BB120A">
            <w:pPr>
              <w:tabs>
                <w:tab w:val="left" w:pos="709"/>
              </w:tabs>
              <w:jc w:val="center"/>
              <w:rPr>
                <w:rFonts w:ascii="Times New Roman" w:hAnsi="Times New Roman"/>
                <w:color w:val="000000"/>
                <w:sz w:val="16"/>
                <w:szCs w:val="16"/>
                <w:lang w:val="ro-RO"/>
              </w:rPr>
            </w:pPr>
            <w:r w:rsidRPr="00A71203">
              <w:rPr>
                <w:rFonts w:ascii="Times New Roman" w:hAnsi="Times New Roman"/>
                <w:color w:val="000000"/>
                <w:sz w:val="16"/>
                <w:szCs w:val="16"/>
                <w:lang w:val="ro-RO"/>
              </w:rPr>
              <w:t> </w:t>
            </w:r>
          </w:p>
        </w:tc>
        <w:tc>
          <w:tcPr>
            <w:tcW w:w="2221" w:type="dxa"/>
            <w:tcBorders>
              <w:top w:val="nil"/>
              <w:left w:val="nil"/>
              <w:bottom w:val="single" w:sz="4" w:space="0" w:color="auto"/>
              <w:right w:val="single" w:sz="4" w:space="0" w:color="auto"/>
            </w:tcBorders>
            <w:shd w:val="clear" w:color="auto" w:fill="auto"/>
          </w:tcPr>
          <w:p w14:paraId="0A4CB817" w14:textId="77777777" w:rsidR="00773390" w:rsidRPr="00A71203" w:rsidRDefault="00773390" w:rsidP="00BB120A">
            <w:pPr>
              <w:pStyle w:val="Footer"/>
              <w:suppressAutoHyphens/>
              <w:spacing w:afterLines="20" w:after="48"/>
              <w:ind w:right="-15"/>
              <w:jc w:val="center"/>
              <w:rPr>
                <w:rFonts w:ascii="Times New Roman" w:hAnsi="Times New Roman"/>
                <w:sz w:val="16"/>
                <w:szCs w:val="16"/>
                <w:lang w:val="ro-RO"/>
              </w:rPr>
            </w:pPr>
            <w:r w:rsidRPr="00A71203">
              <w:rPr>
                <w:rFonts w:ascii="Times New Roman" w:hAnsi="Times New Roman"/>
                <w:sz w:val="16"/>
                <w:szCs w:val="16"/>
                <w:lang w:val="ro-RO"/>
              </w:rPr>
              <w:t>Ex: echipament tehnic</w:t>
            </w:r>
          </w:p>
        </w:tc>
        <w:tc>
          <w:tcPr>
            <w:tcW w:w="1038" w:type="dxa"/>
            <w:tcBorders>
              <w:top w:val="nil"/>
              <w:left w:val="nil"/>
              <w:bottom w:val="single" w:sz="4" w:space="0" w:color="auto"/>
              <w:right w:val="single" w:sz="4" w:space="0" w:color="auto"/>
            </w:tcBorders>
          </w:tcPr>
          <w:p w14:paraId="3C3F0087" w14:textId="77777777" w:rsidR="00773390" w:rsidRPr="00A71203" w:rsidRDefault="00773390" w:rsidP="00BB120A">
            <w:pPr>
              <w:pStyle w:val="Footer"/>
              <w:suppressAutoHyphens/>
              <w:spacing w:afterLines="20" w:after="48"/>
              <w:ind w:right="-15"/>
              <w:jc w:val="center"/>
              <w:rPr>
                <w:rFonts w:ascii="Times New Roman" w:hAnsi="Times New Roman"/>
                <w:sz w:val="16"/>
                <w:szCs w:val="16"/>
                <w:lang w:val="ro-RO"/>
              </w:rPr>
            </w:pPr>
            <w:r w:rsidRPr="00A71203">
              <w:rPr>
                <w:rFonts w:ascii="Times New Roman" w:hAnsi="Times New Roman"/>
                <w:sz w:val="16"/>
                <w:szCs w:val="16"/>
                <w:lang w:val="ro-RO"/>
              </w:rPr>
              <w:t>Calculator</w:t>
            </w:r>
          </w:p>
        </w:tc>
        <w:tc>
          <w:tcPr>
            <w:tcW w:w="1129" w:type="dxa"/>
            <w:tcBorders>
              <w:top w:val="nil"/>
              <w:left w:val="single" w:sz="4" w:space="0" w:color="auto"/>
              <w:bottom w:val="single" w:sz="4" w:space="0" w:color="auto"/>
              <w:right w:val="single" w:sz="4" w:space="0" w:color="auto"/>
            </w:tcBorders>
            <w:shd w:val="clear" w:color="auto" w:fill="auto"/>
          </w:tcPr>
          <w:p w14:paraId="58042165" w14:textId="77777777" w:rsidR="00773390" w:rsidRPr="00A71203" w:rsidRDefault="00773390" w:rsidP="00BB120A">
            <w:pPr>
              <w:pStyle w:val="Footer"/>
              <w:suppressAutoHyphens/>
              <w:spacing w:afterLines="20" w:after="48"/>
              <w:ind w:right="-15"/>
              <w:jc w:val="center"/>
              <w:rPr>
                <w:rFonts w:ascii="Times New Roman" w:hAnsi="Times New Roman"/>
                <w:sz w:val="16"/>
                <w:szCs w:val="16"/>
                <w:lang w:val="ro-RO"/>
              </w:rPr>
            </w:pPr>
            <w:r w:rsidRPr="00A71203">
              <w:rPr>
                <w:rFonts w:ascii="Times New Roman" w:hAnsi="Times New Roman"/>
                <w:sz w:val="16"/>
                <w:szCs w:val="16"/>
                <w:lang w:val="ro-RO"/>
              </w:rPr>
              <w:t>5000 lei</w:t>
            </w:r>
          </w:p>
        </w:tc>
        <w:tc>
          <w:tcPr>
            <w:tcW w:w="1129" w:type="dxa"/>
            <w:tcBorders>
              <w:top w:val="nil"/>
              <w:left w:val="nil"/>
              <w:bottom w:val="single" w:sz="4" w:space="0" w:color="auto"/>
              <w:right w:val="single" w:sz="4" w:space="0" w:color="auto"/>
            </w:tcBorders>
          </w:tcPr>
          <w:p w14:paraId="3181FE2D" w14:textId="77777777" w:rsidR="00773390" w:rsidRPr="00A71203" w:rsidRDefault="00773390" w:rsidP="00BB120A">
            <w:pPr>
              <w:pStyle w:val="Footer"/>
              <w:suppressAutoHyphens/>
              <w:spacing w:afterLines="20" w:after="48"/>
              <w:ind w:right="-15"/>
              <w:jc w:val="center"/>
              <w:rPr>
                <w:rFonts w:ascii="Times New Roman" w:hAnsi="Times New Roman"/>
                <w:sz w:val="16"/>
                <w:szCs w:val="16"/>
                <w:lang w:val="ro-RO"/>
              </w:rPr>
            </w:pPr>
            <w:r w:rsidRPr="00A71203">
              <w:rPr>
                <w:rFonts w:ascii="Times New Roman" w:hAnsi="Times New Roman"/>
                <w:sz w:val="16"/>
                <w:szCs w:val="16"/>
                <w:lang w:val="ro-RO"/>
              </w:rPr>
              <w:t>5</w:t>
            </w:r>
          </w:p>
        </w:tc>
        <w:tc>
          <w:tcPr>
            <w:tcW w:w="1412" w:type="dxa"/>
            <w:tcBorders>
              <w:top w:val="nil"/>
              <w:left w:val="single" w:sz="4" w:space="0" w:color="auto"/>
              <w:bottom w:val="single" w:sz="4" w:space="0" w:color="auto"/>
              <w:right w:val="single" w:sz="4" w:space="0" w:color="auto"/>
            </w:tcBorders>
          </w:tcPr>
          <w:p w14:paraId="6300E00F" w14:textId="77777777" w:rsidR="00773390" w:rsidRPr="00A71203" w:rsidRDefault="00773390" w:rsidP="00BB120A">
            <w:pPr>
              <w:pStyle w:val="Footer"/>
              <w:suppressAutoHyphens/>
              <w:spacing w:afterLines="20" w:after="48"/>
              <w:ind w:right="-15"/>
              <w:jc w:val="center"/>
              <w:rPr>
                <w:rFonts w:ascii="Times New Roman" w:hAnsi="Times New Roman"/>
                <w:sz w:val="16"/>
                <w:szCs w:val="16"/>
                <w:lang w:val="ro-RO"/>
              </w:rPr>
            </w:pPr>
            <w:r w:rsidRPr="00A71203">
              <w:rPr>
                <w:rFonts w:ascii="Times New Roman" w:hAnsi="Times New Roman"/>
                <w:sz w:val="16"/>
                <w:szCs w:val="16"/>
                <w:lang w:val="ro-RO"/>
              </w:rPr>
              <w:t>12000 lei</w:t>
            </w:r>
          </w:p>
        </w:tc>
        <w:tc>
          <w:tcPr>
            <w:tcW w:w="1274" w:type="dxa"/>
            <w:tcBorders>
              <w:top w:val="nil"/>
              <w:left w:val="single" w:sz="4" w:space="0" w:color="auto"/>
              <w:bottom w:val="single" w:sz="4" w:space="0" w:color="auto"/>
              <w:right w:val="single" w:sz="4" w:space="0" w:color="auto"/>
            </w:tcBorders>
          </w:tcPr>
          <w:p w14:paraId="33A085E1" w14:textId="77777777" w:rsidR="00773390" w:rsidRPr="00A71203" w:rsidRDefault="00773390" w:rsidP="00BB120A">
            <w:pPr>
              <w:tabs>
                <w:tab w:val="left" w:pos="709"/>
              </w:tabs>
              <w:jc w:val="center"/>
              <w:rPr>
                <w:rFonts w:ascii="Times New Roman" w:hAnsi="Times New Roman"/>
                <w:color w:val="000000"/>
                <w:sz w:val="16"/>
                <w:szCs w:val="16"/>
                <w:lang w:val="ro-RO"/>
              </w:rPr>
            </w:pPr>
            <w:r w:rsidRPr="00A71203">
              <w:rPr>
                <w:rFonts w:ascii="Times New Roman" w:hAnsi="Times New Roman"/>
                <w:sz w:val="16"/>
                <w:szCs w:val="16"/>
                <w:lang w:val="ro-RO"/>
              </w:rPr>
              <w:t>13000 lei</w:t>
            </w:r>
          </w:p>
        </w:tc>
        <w:tc>
          <w:tcPr>
            <w:tcW w:w="1974" w:type="dxa"/>
            <w:tcBorders>
              <w:top w:val="nil"/>
              <w:left w:val="single" w:sz="4" w:space="0" w:color="auto"/>
              <w:bottom w:val="single" w:sz="4" w:space="0" w:color="auto"/>
              <w:right w:val="single" w:sz="4" w:space="0" w:color="auto"/>
            </w:tcBorders>
          </w:tcPr>
          <w:p w14:paraId="303CC7D4" w14:textId="77777777" w:rsidR="00773390" w:rsidRPr="00A71203" w:rsidRDefault="00773390" w:rsidP="00BB120A">
            <w:pPr>
              <w:tabs>
                <w:tab w:val="left" w:pos="709"/>
              </w:tabs>
              <w:jc w:val="center"/>
              <w:rPr>
                <w:rFonts w:ascii="Times New Roman" w:hAnsi="Times New Roman"/>
                <w:color w:val="000000"/>
                <w:sz w:val="16"/>
                <w:szCs w:val="16"/>
                <w:lang w:val="ro-RO"/>
              </w:rPr>
            </w:pPr>
            <w:r w:rsidRPr="00A71203">
              <w:rPr>
                <w:rFonts w:ascii="Times New Roman" w:hAnsi="Times New Roman"/>
                <w:color w:val="000000"/>
                <w:sz w:val="16"/>
                <w:szCs w:val="16"/>
                <w:lang w:val="ro-RO"/>
              </w:rPr>
              <w:t>25000 lei</w:t>
            </w:r>
          </w:p>
        </w:tc>
      </w:tr>
      <w:tr w:rsidR="00773390" w:rsidRPr="00A65D34" w14:paraId="2AC01C29" w14:textId="77777777" w:rsidTr="0038674F">
        <w:trPr>
          <w:trHeight w:val="300"/>
        </w:trPr>
        <w:tc>
          <w:tcPr>
            <w:tcW w:w="599" w:type="dxa"/>
            <w:tcBorders>
              <w:top w:val="nil"/>
              <w:left w:val="single" w:sz="4" w:space="0" w:color="auto"/>
              <w:bottom w:val="single" w:sz="4" w:space="0" w:color="auto"/>
              <w:right w:val="single" w:sz="4" w:space="0" w:color="auto"/>
            </w:tcBorders>
            <w:shd w:val="clear" w:color="auto" w:fill="auto"/>
          </w:tcPr>
          <w:p w14:paraId="51240C1C" w14:textId="77777777" w:rsidR="00773390" w:rsidRPr="00A71203" w:rsidRDefault="00773390" w:rsidP="00BB120A">
            <w:pPr>
              <w:tabs>
                <w:tab w:val="left" w:pos="709"/>
              </w:tabs>
              <w:jc w:val="center"/>
              <w:rPr>
                <w:rFonts w:ascii="Times New Roman" w:hAnsi="Times New Roman"/>
                <w:color w:val="000000"/>
                <w:sz w:val="16"/>
                <w:szCs w:val="16"/>
                <w:lang w:val="ro-RO"/>
              </w:rPr>
            </w:pPr>
            <w:r w:rsidRPr="00A71203">
              <w:rPr>
                <w:rFonts w:ascii="Times New Roman" w:hAnsi="Times New Roman"/>
                <w:color w:val="000000"/>
                <w:sz w:val="16"/>
                <w:szCs w:val="16"/>
                <w:lang w:val="ro-RO"/>
              </w:rPr>
              <w:t> </w:t>
            </w:r>
          </w:p>
        </w:tc>
        <w:tc>
          <w:tcPr>
            <w:tcW w:w="2221" w:type="dxa"/>
            <w:tcBorders>
              <w:top w:val="nil"/>
              <w:left w:val="nil"/>
              <w:bottom w:val="single" w:sz="4" w:space="0" w:color="auto"/>
              <w:right w:val="single" w:sz="4" w:space="0" w:color="auto"/>
            </w:tcBorders>
            <w:shd w:val="clear" w:color="auto" w:fill="auto"/>
          </w:tcPr>
          <w:p w14:paraId="6EF1701A" w14:textId="77777777" w:rsidR="00773390" w:rsidRPr="00A71203" w:rsidRDefault="00773390" w:rsidP="00BB120A">
            <w:pPr>
              <w:tabs>
                <w:tab w:val="left" w:pos="709"/>
              </w:tabs>
              <w:rPr>
                <w:rFonts w:ascii="Times New Roman" w:hAnsi="Times New Roman"/>
                <w:color w:val="000000"/>
                <w:sz w:val="16"/>
                <w:szCs w:val="16"/>
                <w:lang w:val="ro-RO"/>
              </w:rPr>
            </w:pPr>
            <w:r w:rsidRPr="00A71203">
              <w:rPr>
                <w:rFonts w:ascii="Times New Roman" w:hAnsi="Times New Roman"/>
                <w:color w:val="000000"/>
                <w:sz w:val="16"/>
                <w:szCs w:val="16"/>
                <w:lang w:val="ro-RO"/>
              </w:rPr>
              <w:t> </w:t>
            </w:r>
          </w:p>
        </w:tc>
        <w:tc>
          <w:tcPr>
            <w:tcW w:w="1038" w:type="dxa"/>
            <w:tcBorders>
              <w:top w:val="nil"/>
              <w:left w:val="nil"/>
              <w:bottom w:val="single" w:sz="4" w:space="0" w:color="auto"/>
              <w:right w:val="single" w:sz="4" w:space="0" w:color="auto"/>
            </w:tcBorders>
          </w:tcPr>
          <w:p w14:paraId="3F667ECB" w14:textId="77777777" w:rsidR="00773390" w:rsidRPr="00A71203" w:rsidRDefault="00773390" w:rsidP="00BB120A">
            <w:pPr>
              <w:tabs>
                <w:tab w:val="left" w:pos="709"/>
              </w:tabs>
              <w:rPr>
                <w:rFonts w:ascii="Times New Roman" w:hAnsi="Times New Roman"/>
                <w:color w:val="000000"/>
                <w:sz w:val="16"/>
                <w:szCs w:val="16"/>
                <w:lang w:val="ro-RO"/>
              </w:rPr>
            </w:pPr>
          </w:p>
        </w:tc>
        <w:tc>
          <w:tcPr>
            <w:tcW w:w="1129" w:type="dxa"/>
            <w:tcBorders>
              <w:top w:val="nil"/>
              <w:left w:val="single" w:sz="4" w:space="0" w:color="auto"/>
              <w:bottom w:val="single" w:sz="4" w:space="0" w:color="auto"/>
              <w:right w:val="single" w:sz="4" w:space="0" w:color="auto"/>
            </w:tcBorders>
            <w:shd w:val="clear" w:color="auto" w:fill="auto"/>
            <w:vAlign w:val="bottom"/>
          </w:tcPr>
          <w:p w14:paraId="5A1B1A92" w14:textId="77777777" w:rsidR="00773390" w:rsidRPr="00A71203" w:rsidRDefault="00773390" w:rsidP="00BB120A">
            <w:pPr>
              <w:tabs>
                <w:tab w:val="left" w:pos="709"/>
              </w:tabs>
              <w:rPr>
                <w:rFonts w:ascii="Times New Roman" w:hAnsi="Times New Roman"/>
                <w:color w:val="000000"/>
                <w:sz w:val="16"/>
                <w:szCs w:val="16"/>
                <w:lang w:val="ro-RO"/>
              </w:rPr>
            </w:pPr>
            <w:r w:rsidRPr="00A71203">
              <w:rPr>
                <w:rFonts w:ascii="Times New Roman" w:hAnsi="Times New Roman"/>
                <w:color w:val="000000"/>
                <w:sz w:val="16"/>
                <w:szCs w:val="16"/>
                <w:lang w:val="ro-RO"/>
              </w:rPr>
              <w:t> </w:t>
            </w:r>
          </w:p>
        </w:tc>
        <w:tc>
          <w:tcPr>
            <w:tcW w:w="1129" w:type="dxa"/>
            <w:tcBorders>
              <w:top w:val="nil"/>
              <w:left w:val="nil"/>
              <w:bottom w:val="single" w:sz="4" w:space="0" w:color="auto"/>
              <w:right w:val="single" w:sz="4" w:space="0" w:color="auto"/>
            </w:tcBorders>
          </w:tcPr>
          <w:p w14:paraId="5CD7314C" w14:textId="77777777" w:rsidR="00773390" w:rsidRPr="00A71203" w:rsidRDefault="00773390" w:rsidP="00BB120A">
            <w:pPr>
              <w:tabs>
                <w:tab w:val="left" w:pos="709"/>
              </w:tabs>
              <w:rPr>
                <w:rFonts w:ascii="Times New Roman" w:hAnsi="Times New Roman"/>
                <w:color w:val="000000"/>
                <w:sz w:val="16"/>
                <w:szCs w:val="16"/>
                <w:lang w:val="ro-RO"/>
              </w:rPr>
            </w:pPr>
          </w:p>
        </w:tc>
        <w:tc>
          <w:tcPr>
            <w:tcW w:w="1412" w:type="dxa"/>
            <w:tcBorders>
              <w:top w:val="nil"/>
              <w:left w:val="single" w:sz="4" w:space="0" w:color="auto"/>
              <w:bottom w:val="single" w:sz="4" w:space="0" w:color="auto"/>
              <w:right w:val="single" w:sz="4" w:space="0" w:color="auto"/>
            </w:tcBorders>
          </w:tcPr>
          <w:p w14:paraId="468B1DC8" w14:textId="77777777" w:rsidR="00773390" w:rsidRPr="00A71203" w:rsidRDefault="00773390" w:rsidP="00BB120A">
            <w:pPr>
              <w:tabs>
                <w:tab w:val="left" w:pos="709"/>
              </w:tabs>
              <w:rPr>
                <w:rFonts w:ascii="Times New Roman" w:hAnsi="Times New Roman"/>
                <w:color w:val="000000"/>
                <w:sz w:val="16"/>
                <w:szCs w:val="16"/>
                <w:lang w:val="ro-RO"/>
              </w:rPr>
            </w:pPr>
          </w:p>
        </w:tc>
        <w:tc>
          <w:tcPr>
            <w:tcW w:w="1274" w:type="dxa"/>
            <w:tcBorders>
              <w:top w:val="nil"/>
              <w:left w:val="single" w:sz="4" w:space="0" w:color="auto"/>
              <w:bottom w:val="single" w:sz="4" w:space="0" w:color="auto"/>
              <w:right w:val="single" w:sz="4" w:space="0" w:color="auto"/>
            </w:tcBorders>
          </w:tcPr>
          <w:p w14:paraId="62024E15" w14:textId="77777777" w:rsidR="00773390" w:rsidRPr="00A71203" w:rsidRDefault="00773390" w:rsidP="00BB120A">
            <w:pPr>
              <w:tabs>
                <w:tab w:val="left" w:pos="709"/>
              </w:tabs>
              <w:rPr>
                <w:rFonts w:ascii="Times New Roman" w:hAnsi="Times New Roman"/>
                <w:color w:val="000000"/>
                <w:sz w:val="16"/>
                <w:szCs w:val="16"/>
                <w:lang w:val="ro-RO"/>
              </w:rPr>
            </w:pPr>
          </w:p>
        </w:tc>
        <w:tc>
          <w:tcPr>
            <w:tcW w:w="1974" w:type="dxa"/>
            <w:tcBorders>
              <w:top w:val="nil"/>
              <w:left w:val="single" w:sz="4" w:space="0" w:color="auto"/>
              <w:bottom w:val="single" w:sz="4" w:space="0" w:color="auto"/>
              <w:right w:val="single" w:sz="4" w:space="0" w:color="auto"/>
            </w:tcBorders>
          </w:tcPr>
          <w:p w14:paraId="0D7A5FF6" w14:textId="77777777" w:rsidR="00773390" w:rsidRPr="00A71203" w:rsidRDefault="00773390" w:rsidP="00BB120A">
            <w:pPr>
              <w:tabs>
                <w:tab w:val="left" w:pos="709"/>
              </w:tabs>
              <w:rPr>
                <w:rFonts w:ascii="Times New Roman" w:hAnsi="Times New Roman"/>
                <w:color w:val="000000"/>
                <w:sz w:val="16"/>
                <w:szCs w:val="16"/>
                <w:lang w:val="ro-RO"/>
              </w:rPr>
            </w:pPr>
          </w:p>
        </w:tc>
      </w:tr>
      <w:tr w:rsidR="00773390" w:rsidRPr="00A65D34" w14:paraId="7A45EDE9" w14:textId="77777777" w:rsidTr="0038674F">
        <w:trPr>
          <w:trHeight w:val="300"/>
        </w:trPr>
        <w:tc>
          <w:tcPr>
            <w:tcW w:w="599" w:type="dxa"/>
            <w:tcBorders>
              <w:top w:val="nil"/>
              <w:left w:val="single" w:sz="4" w:space="0" w:color="auto"/>
              <w:bottom w:val="single" w:sz="4" w:space="0" w:color="auto"/>
              <w:right w:val="single" w:sz="4" w:space="0" w:color="auto"/>
            </w:tcBorders>
            <w:shd w:val="clear" w:color="auto" w:fill="auto"/>
          </w:tcPr>
          <w:p w14:paraId="270528CA" w14:textId="77777777" w:rsidR="00773390" w:rsidRPr="00A71203" w:rsidRDefault="00773390" w:rsidP="00BB120A">
            <w:pPr>
              <w:tabs>
                <w:tab w:val="left" w:pos="709"/>
              </w:tabs>
              <w:jc w:val="center"/>
              <w:rPr>
                <w:rFonts w:ascii="Times New Roman" w:hAnsi="Times New Roman"/>
                <w:color w:val="000000"/>
                <w:sz w:val="16"/>
                <w:szCs w:val="16"/>
                <w:lang w:val="ro-RO"/>
              </w:rPr>
            </w:pPr>
            <w:r w:rsidRPr="00A71203">
              <w:rPr>
                <w:rFonts w:ascii="Times New Roman" w:hAnsi="Times New Roman"/>
                <w:color w:val="000000"/>
                <w:sz w:val="16"/>
                <w:szCs w:val="16"/>
                <w:lang w:val="ro-RO"/>
              </w:rPr>
              <w:t> </w:t>
            </w:r>
          </w:p>
        </w:tc>
        <w:tc>
          <w:tcPr>
            <w:tcW w:w="2221" w:type="dxa"/>
            <w:tcBorders>
              <w:top w:val="nil"/>
              <w:left w:val="nil"/>
              <w:bottom w:val="single" w:sz="4" w:space="0" w:color="auto"/>
              <w:right w:val="single" w:sz="4" w:space="0" w:color="auto"/>
            </w:tcBorders>
            <w:shd w:val="clear" w:color="auto" w:fill="auto"/>
          </w:tcPr>
          <w:p w14:paraId="0BFA8356" w14:textId="004A77D0" w:rsidR="00936A1F" w:rsidRPr="00A71203" w:rsidRDefault="00936A1F" w:rsidP="00AF0EAA">
            <w:pPr>
              <w:tabs>
                <w:tab w:val="left" w:pos="709"/>
              </w:tabs>
              <w:rPr>
                <w:rFonts w:ascii="Times New Roman" w:hAnsi="Times New Roman"/>
                <w:color w:val="000000"/>
                <w:sz w:val="16"/>
                <w:szCs w:val="16"/>
                <w:lang w:val="ro-RO"/>
              </w:rPr>
            </w:pPr>
          </w:p>
        </w:tc>
        <w:tc>
          <w:tcPr>
            <w:tcW w:w="1038" w:type="dxa"/>
            <w:tcBorders>
              <w:top w:val="nil"/>
              <w:left w:val="nil"/>
              <w:bottom w:val="single" w:sz="4" w:space="0" w:color="auto"/>
              <w:right w:val="single" w:sz="4" w:space="0" w:color="auto"/>
            </w:tcBorders>
          </w:tcPr>
          <w:p w14:paraId="248D2554" w14:textId="77777777" w:rsidR="00773390" w:rsidRPr="00A71203" w:rsidRDefault="00773390" w:rsidP="00BB120A">
            <w:pPr>
              <w:tabs>
                <w:tab w:val="left" w:pos="709"/>
              </w:tabs>
              <w:rPr>
                <w:rFonts w:ascii="Times New Roman" w:hAnsi="Times New Roman"/>
                <w:color w:val="000000"/>
                <w:sz w:val="16"/>
                <w:szCs w:val="16"/>
                <w:lang w:val="ro-RO"/>
              </w:rPr>
            </w:pPr>
          </w:p>
        </w:tc>
        <w:tc>
          <w:tcPr>
            <w:tcW w:w="1129" w:type="dxa"/>
            <w:tcBorders>
              <w:top w:val="nil"/>
              <w:left w:val="single" w:sz="4" w:space="0" w:color="auto"/>
              <w:bottom w:val="single" w:sz="4" w:space="0" w:color="auto"/>
              <w:right w:val="single" w:sz="4" w:space="0" w:color="auto"/>
            </w:tcBorders>
            <w:shd w:val="clear" w:color="auto" w:fill="auto"/>
            <w:vAlign w:val="bottom"/>
          </w:tcPr>
          <w:p w14:paraId="55DDCC00" w14:textId="77777777" w:rsidR="00773390" w:rsidRPr="00A71203" w:rsidRDefault="00773390" w:rsidP="00BB120A">
            <w:pPr>
              <w:tabs>
                <w:tab w:val="left" w:pos="709"/>
              </w:tabs>
              <w:rPr>
                <w:rFonts w:ascii="Times New Roman" w:hAnsi="Times New Roman"/>
                <w:color w:val="000000"/>
                <w:sz w:val="16"/>
                <w:szCs w:val="16"/>
                <w:lang w:val="ro-RO"/>
              </w:rPr>
            </w:pPr>
            <w:r w:rsidRPr="00A71203">
              <w:rPr>
                <w:rFonts w:ascii="Times New Roman" w:hAnsi="Times New Roman"/>
                <w:color w:val="000000"/>
                <w:sz w:val="16"/>
                <w:szCs w:val="16"/>
                <w:lang w:val="ro-RO"/>
              </w:rPr>
              <w:t> </w:t>
            </w:r>
          </w:p>
        </w:tc>
        <w:tc>
          <w:tcPr>
            <w:tcW w:w="1129" w:type="dxa"/>
            <w:tcBorders>
              <w:top w:val="nil"/>
              <w:left w:val="nil"/>
              <w:bottom w:val="single" w:sz="4" w:space="0" w:color="auto"/>
              <w:right w:val="single" w:sz="4" w:space="0" w:color="auto"/>
            </w:tcBorders>
          </w:tcPr>
          <w:p w14:paraId="38E7F697" w14:textId="77777777" w:rsidR="00773390" w:rsidRPr="00A71203" w:rsidRDefault="00773390" w:rsidP="00BB120A">
            <w:pPr>
              <w:tabs>
                <w:tab w:val="left" w:pos="709"/>
              </w:tabs>
              <w:rPr>
                <w:rFonts w:ascii="Times New Roman" w:hAnsi="Times New Roman"/>
                <w:color w:val="000000"/>
                <w:sz w:val="16"/>
                <w:szCs w:val="16"/>
                <w:lang w:val="ro-RO"/>
              </w:rPr>
            </w:pPr>
          </w:p>
        </w:tc>
        <w:tc>
          <w:tcPr>
            <w:tcW w:w="1412" w:type="dxa"/>
            <w:tcBorders>
              <w:top w:val="nil"/>
              <w:left w:val="single" w:sz="4" w:space="0" w:color="auto"/>
              <w:bottom w:val="single" w:sz="4" w:space="0" w:color="auto"/>
              <w:right w:val="single" w:sz="4" w:space="0" w:color="auto"/>
            </w:tcBorders>
          </w:tcPr>
          <w:p w14:paraId="35EBC97C" w14:textId="77777777" w:rsidR="00773390" w:rsidRPr="00A71203" w:rsidRDefault="00773390" w:rsidP="00BB120A">
            <w:pPr>
              <w:tabs>
                <w:tab w:val="left" w:pos="709"/>
              </w:tabs>
              <w:rPr>
                <w:rFonts w:ascii="Times New Roman" w:hAnsi="Times New Roman"/>
                <w:color w:val="000000"/>
                <w:sz w:val="16"/>
                <w:szCs w:val="16"/>
                <w:lang w:val="ro-RO"/>
              </w:rPr>
            </w:pPr>
          </w:p>
        </w:tc>
        <w:tc>
          <w:tcPr>
            <w:tcW w:w="1274" w:type="dxa"/>
            <w:tcBorders>
              <w:top w:val="nil"/>
              <w:left w:val="single" w:sz="4" w:space="0" w:color="auto"/>
              <w:bottom w:val="single" w:sz="4" w:space="0" w:color="auto"/>
              <w:right w:val="single" w:sz="4" w:space="0" w:color="auto"/>
            </w:tcBorders>
          </w:tcPr>
          <w:p w14:paraId="319D7097" w14:textId="77777777" w:rsidR="00773390" w:rsidRPr="00A71203" w:rsidRDefault="00773390" w:rsidP="00BB120A">
            <w:pPr>
              <w:tabs>
                <w:tab w:val="left" w:pos="709"/>
              </w:tabs>
              <w:rPr>
                <w:rFonts w:ascii="Times New Roman" w:hAnsi="Times New Roman"/>
                <w:color w:val="000000"/>
                <w:sz w:val="16"/>
                <w:szCs w:val="16"/>
                <w:lang w:val="ro-RO"/>
              </w:rPr>
            </w:pPr>
          </w:p>
        </w:tc>
        <w:tc>
          <w:tcPr>
            <w:tcW w:w="1974" w:type="dxa"/>
            <w:tcBorders>
              <w:top w:val="nil"/>
              <w:left w:val="single" w:sz="4" w:space="0" w:color="auto"/>
              <w:bottom w:val="single" w:sz="4" w:space="0" w:color="auto"/>
              <w:right w:val="single" w:sz="4" w:space="0" w:color="auto"/>
            </w:tcBorders>
          </w:tcPr>
          <w:p w14:paraId="7FF522D3" w14:textId="77777777" w:rsidR="00773390" w:rsidRPr="00A71203" w:rsidRDefault="00773390" w:rsidP="00BB120A">
            <w:pPr>
              <w:tabs>
                <w:tab w:val="left" w:pos="709"/>
              </w:tabs>
              <w:rPr>
                <w:rFonts w:ascii="Times New Roman" w:hAnsi="Times New Roman"/>
                <w:color w:val="000000"/>
                <w:sz w:val="16"/>
                <w:szCs w:val="16"/>
                <w:lang w:val="ro-RO"/>
              </w:rPr>
            </w:pPr>
          </w:p>
        </w:tc>
      </w:tr>
      <w:tr w:rsidR="00773390" w:rsidRPr="00426CA7" w14:paraId="650C3ECF" w14:textId="77777777" w:rsidTr="0038674F">
        <w:trPr>
          <w:trHeight w:val="300"/>
        </w:trPr>
        <w:tc>
          <w:tcPr>
            <w:tcW w:w="599" w:type="dxa"/>
            <w:tcBorders>
              <w:top w:val="nil"/>
              <w:left w:val="single" w:sz="4" w:space="0" w:color="auto"/>
              <w:bottom w:val="single" w:sz="4" w:space="0" w:color="auto"/>
              <w:right w:val="single" w:sz="4" w:space="0" w:color="auto"/>
            </w:tcBorders>
            <w:shd w:val="clear" w:color="auto" w:fill="auto"/>
          </w:tcPr>
          <w:p w14:paraId="67C50E2F" w14:textId="72E74BC2" w:rsidR="00773390" w:rsidRPr="00A71203" w:rsidRDefault="00773390" w:rsidP="00BB120A">
            <w:pPr>
              <w:tabs>
                <w:tab w:val="left" w:pos="709"/>
              </w:tabs>
              <w:jc w:val="center"/>
              <w:rPr>
                <w:rFonts w:ascii="Times New Roman" w:hAnsi="Times New Roman"/>
                <w:color w:val="000000"/>
                <w:sz w:val="16"/>
                <w:szCs w:val="16"/>
                <w:lang w:val="ro-RO"/>
              </w:rPr>
            </w:pPr>
            <w:r w:rsidRPr="00A71203">
              <w:rPr>
                <w:rFonts w:ascii="Times New Roman" w:hAnsi="Times New Roman"/>
                <w:color w:val="000000"/>
                <w:sz w:val="16"/>
                <w:szCs w:val="16"/>
                <w:lang w:val="ro-RO"/>
              </w:rPr>
              <w:t> </w:t>
            </w:r>
          </w:p>
        </w:tc>
        <w:tc>
          <w:tcPr>
            <w:tcW w:w="2221" w:type="dxa"/>
            <w:tcBorders>
              <w:top w:val="nil"/>
              <w:left w:val="nil"/>
              <w:bottom w:val="single" w:sz="4" w:space="0" w:color="auto"/>
              <w:right w:val="single" w:sz="4" w:space="0" w:color="auto"/>
            </w:tcBorders>
            <w:shd w:val="clear" w:color="auto" w:fill="auto"/>
          </w:tcPr>
          <w:p w14:paraId="0DBE1BBC" w14:textId="75B60C10" w:rsidR="00773390" w:rsidRPr="00A71203" w:rsidRDefault="00773390" w:rsidP="00BB120A">
            <w:pPr>
              <w:tabs>
                <w:tab w:val="left" w:pos="709"/>
              </w:tabs>
              <w:rPr>
                <w:rFonts w:ascii="Times New Roman" w:hAnsi="Times New Roman"/>
                <w:color w:val="000000"/>
                <w:sz w:val="16"/>
                <w:szCs w:val="16"/>
                <w:lang w:val="ro-RO"/>
              </w:rPr>
            </w:pPr>
            <w:r w:rsidRPr="00A71203">
              <w:rPr>
                <w:rFonts w:ascii="Times New Roman" w:hAnsi="Times New Roman"/>
                <w:color w:val="000000"/>
                <w:sz w:val="16"/>
                <w:szCs w:val="16"/>
                <w:lang w:val="ro-RO"/>
              </w:rPr>
              <w:t> </w:t>
            </w:r>
            <w:r w:rsidR="00176D8E">
              <w:rPr>
                <w:rFonts w:ascii="Times New Roman" w:hAnsi="Times New Roman"/>
                <w:color w:val="000000"/>
                <w:sz w:val="16"/>
                <w:szCs w:val="16"/>
                <w:lang w:val="ro-RO"/>
              </w:rPr>
              <w:t>Cheltuieli imprevizibile</w:t>
            </w:r>
            <w:r w:rsidR="00AF0EAA">
              <w:rPr>
                <w:rFonts w:ascii="Times New Roman" w:hAnsi="Times New Roman"/>
                <w:color w:val="000000"/>
                <w:sz w:val="16"/>
                <w:szCs w:val="16"/>
                <w:lang w:val="ro-RO"/>
              </w:rPr>
              <w:t xml:space="preserve"> (ex. telefonie, transport, comision bancar ș.a.)</w:t>
            </w:r>
          </w:p>
        </w:tc>
        <w:tc>
          <w:tcPr>
            <w:tcW w:w="1038" w:type="dxa"/>
            <w:tcBorders>
              <w:top w:val="nil"/>
              <w:left w:val="nil"/>
              <w:bottom w:val="single" w:sz="4" w:space="0" w:color="auto"/>
              <w:right w:val="single" w:sz="4" w:space="0" w:color="auto"/>
            </w:tcBorders>
          </w:tcPr>
          <w:p w14:paraId="513ABC09" w14:textId="77777777" w:rsidR="00773390" w:rsidRPr="00A71203" w:rsidRDefault="00773390" w:rsidP="00BB120A">
            <w:pPr>
              <w:tabs>
                <w:tab w:val="left" w:pos="709"/>
              </w:tabs>
              <w:rPr>
                <w:rFonts w:ascii="Times New Roman" w:hAnsi="Times New Roman"/>
                <w:color w:val="000000"/>
                <w:sz w:val="16"/>
                <w:szCs w:val="16"/>
                <w:lang w:val="ro-RO"/>
              </w:rPr>
            </w:pPr>
          </w:p>
        </w:tc>
        <w:tc>
          <w:tcPr>
            <w:tcW w:w="1129" w:type="dxa"/>
            <w:tcBorders>
              <w:top w:val="nil"/>
              <w:left w:val="single" w:sz="4" w:space="0" w:color="auto"/>
              <w:bottom w:val="single" w:sz="4" w:space="0" w:color="auto"/>
              <w:right w:val="single" w:sz="4" w:space="0" w:color="auto"/>
            </w:tcBorders>
            <w:shd w:val="clear" w:color="auto" w:fill="auto"/>
            <w:vAlign w:val="bottom"/>
          </w:tcPr>
          <w:p w14:paraId="554C7CB6" w14:textId="77777777" w:rsidR="00773390" w:rsidRPr="00A71203" w:rsidRDefault="00773390" w:rsidP="00BB120A">
            <w:pPr>
              <w:tabs>
                <w:tab w:val="left" w:pos="709"/>
              </w:tabs>
              <w:rPr>
                <w:rFonts w:ascii="Times New Roman" w:hAnsi="Times New Roman"/>
                <w:color w:val="000000"/>
                <w:sz w:val="16"/>
                <w:szCs w:val="16"/>
                <w:lang w:val="ro-RO"/>
              </w:rPr>
            </w:pPr>
            <w:r w:rsidRPr="00A71203">
              <w:rPr>
                <w:rFonts w:ascii="Times New Roman" w:hAnsi="Times New Roman"/>
                <w:color w:val="000000"/>
                <w:sz w:val="16"/>
                <w:szCs w:val="16"/>
                <w:lang w:val="ro-RO"/>
              </w:rPr>
              <w:t> </w:t>
            </w:r>
          </w:p>
        </w:tc>
        <w:tc>
          <w:tcPr>
            <w:tcW w:w="1129" w:type="dxa"/>
            <w:tcBorders>
              <w:top w:val="nil"/>
              <w:left w:val="nil"/>
              <w:bottom w:val="single" w:sz="4" w:space="0" w:color="auto"/>
              <w:right w:val="single" w:sz="4" w:space="0" w:color="auto"/>
            </w:tcBorders>
          </w:tcPr>
          <w:p w14:paraId="72592AFB" w14:textId="77777777" w:rsidR="00773390" w:rsidRPr="00A71203" w:rsidRDefault="00773390" w:rsidP="00BB120A">
            <w:pPr>
              <w:tabs>
                <w:tab w:val="left" w:pos="709"/>
              </w:tabs>
              <w:rPr>
                <w:rFonts w:ascii="Times New Roman" w:hAnsi="Times New Roman"/>
                <w:color w:val="000000"/>
                <w:sz w:val="16"/>
                <w:szCs w:val="16"/>
                <w:lang w:val="ro-RO"/>
              </w:rPr>
            </w:pPr>
          </w:p>
        </w:tc>
        <w:tc>
          <w:tcPr>
            <w:tcW w:w="1412" w:type="dxa"/>
            <w:tcBorders>
              <w:top w:val="nil"/>
              <w:left w:val="single" w:sz="4" w:space="0" w:color="auto"/>
              <w:bottom w:val="single" w:sz="4" w:space="0" w:color="auto"/>
              <w:right w:val="single" w:sz="4" w:space="0" w:color="auto"/>
            </w:tcBorders>
          </w:tcPr>
          <w:p w14:paraId="61D2C95B" w14:textId="77777777" w:rsidR="00773390" w:rsidRPr="00A71203" w:rsidRDefault="00773390" w:rsidP="00BB120A">
            <w:pPr>
              <w:tabs>
                <w:tab w:val="left" w:pos="709"/>
              </w:tabs>
              <w:rPr>
                <w:rFonts w:ascii="Times New Roman" w:hAnsi="Times New Roman"/>
                <w:color w:val="000000"/>
                <w:sz w:val="16"/>
                <w:szCs w:val="16"/>
                <w:lang w:val="ro-RO"/>
              </w:rPr>
            </w:pPr>
          </w:p>
        </w:tc>
        <w:tc>
          <w:tcPr>
            <w:tcW w:w="1274" w:type="dxa"/>
            <w:tcBorders>
              <w:top w:val="nil"/>
              <w:left w:val="single" w:sz="4" w:space="0" w:color="auto"/>
              <w:bottom w:val="single" w:sz="4" w:space="0" w:color="auto"/>
              <w:right w:val="single" w:sz="4" w:space="0" w:color="auto"/>
            </w:tcBorders>
          </w:tcPr>
          <w:p w14:paraId="6E8390BB" w14:textId="77777777" w:rsidR="00773390" w:rsidRPr="00A71203" w:rsidRDefault="00773390" w:rsidP="00BB120A">
            <w:pPr>
              <w:tabs>
                <w:tab w:val="left" w:pos="709"/>
              </w:tabs>
              <w:rPr>
                <w:rFonts w:ascii="Times New Roman" w:hAnsi="Times New Roman"/>
                <w:color w:val="000000"/>
                <w:sz w:val="16"/>
                <w:szCs w:val="16"/>
                <w:lang w:val="ro-RO"/>
              </w:rPr>
            </w:pPr>
          </w:p>
        </w:tc>
        <w:tc>
          <w:tcPr>
            <w:tcW w:w="1974" w:type="dxa"/>
            <w:tcBorders>
              <w:top w:val="nil"/>
              <w:left w:val="single" w:sz="4" w:space="0" w:color="auto"/>
              <w:bottom w:val="single" w:sz="4" w:space="0" w:color="auto"/>
              <w:right w:val="single" w:sz="4" w:space="0" w:color="auto"/>
            </w:tcBorders>
          </w:tcPr>
          <w:p w14:paraId="48544C9F" w14:textId="77777777" w:rsidR="00773390" w:rsidRPr="00A71203" w:rsidRDefault="00773390" w:rsidP="00BB120A">
            <w:pPr>
              <w:tabs>
                <w:tab w:val="left" w:pos="709"/>
              </w:tabs>
              <w:rPr>
                <w:rFonts w:ascii="Times New Roman" w:hAnsi="Times New Roman"/>
                <w:color w:val="000000"/>
                <w:sz w:val="16"/>
                <w:szCs w:val="16"/>
                <w:lang w:val="ro-RO"/>
              </w:rPr>
            </w:pPr>
          </w:p>
        </w:tc>
      </w:tr>
      <w:tr w:rsidR="00012FE8" w:rsidRPr="00B81E46" w14:paraId="49F7431F" w14:textId="77777777" w:rsidTr="0038674F">
        <w:trPr>
          <w:trHeight w:val="300"/>
        </w:trPr>
        <w:tc>
          <w:tcPr>
            <w:tcW w:w="599" w:type="dxa"/>
            <w:tcBorders>
              <w:top w:val="nil"/>
              <w:left w:val="single" w:sz="4" w:space="0" w:color="auto"/>
              <w:bottom w:val="single" w:sz="4" w:space="0" w:color="auto"/>
              <w:right w:val="single" w:sz="4" w:space="0" w:color="auto"/>
            </w:tcBorders>
            <w:shd w:val="clear" w:color="auto" w:fill="auto"/>
          </w:tcPr>
          <w:p w14:paraId="53919BE4" w14:textId="77777777" w:rsidR="00012FE8" w:rsidRPr="00A71203" w:rsidRDefault="00012FE8" w:rsidP="00BB120A">
            <w:pPr>
              <w:tabs>
                <w:tab w:val="left" w:pos="709"/>
              </w:tabs>
              <w:jc w:val="center"/>
              <w:rPr>
                <w:rFonts w:ascii="Times New Roman" w:hAnsi="Times New Roman"/>
                <w:color w:val="000000"/>
                <w:sz w:val="16"/>
                <w:szCs w:val="16"/>
                <w:lang w:val="ro-RO"/>
              </w:rPr>
            </w:pPr>
          </w:p>
        </w:tc>
        <w:tc>
          <w:tcPr>
            <w:tcW w:w="10177" w:type="dxa"/>
            <w:gridSpan w:val="7"/>
            <w:tcBorders>
              <w:top w:val="nil"/>
              <w:left w:val="nil"/>
              <w:bottom w:val="single" w:sz="4" w:space="0" w:color="auto"/>
              <w:right w:val="single" w:sz="4" w:space="0" w:color="auto"/>
            </w:tcBorders>
            <w:shd w:val="clear" w:color="auto" w:fill="auto"/>
          </w:tcPr>
          <w:p w14:paraId="6DB8147F" w14:textId="7EE453C3" w:rsidR="00012FE8" w:rsidRPr="00A71203" w:rsidRDefault="00012FE8" w:rsidP="00BB120A">
            <w:pPr>
              <w:tabs>
                <w:tab w:val="left" w:pos="709"/>
              </w:tabs>
              <w:rPr>
                <w:rFonts w:ascii="Times New Roman" w:hAnsi="Times New Roman"/>
                <w:color w:val="000000"/>
                <w:sz w:val="16"/>
                <w:szCs w:val="16"/>
                <w:lang w:val="ro-RO"/>
              </w:rPr>
            </w:pPr>
            <w:r>
              <w:rPr>
                <w:rFonts w:ascii="Times New Roman" w:hAnsi="Times New Roman"/>
                <w:color w:val="000000"/>
                <w:sz w:val="16"/>
                <w:szCs w:val="16"/>
                <w:lang w:val="ro-RO"/>
              </w:rPr>
              <w:t>ALTE SURSE DE FINANȚARE A PROIECTULUI (DACĂ EXISTĂ)</w:t>
            </w:r>
          </w:p>
        </w:tc>
      </w:tr>
      <w:tr w:rsidR="00012FE8" w:rsidRPr="00B81E46" w14:paraId="0A2E9F54" w14:textId="77777777" w:rsidTr="0038674F">
        <w:trPr>
          <w:trHeight w:val="300"/>
        </w:trPr>
        <w:tc>
          <w:tcPr>
            <w:tcW w:w="599" w:type="dxa"/>
            <w:tcBorders>
              <w:top w:val="nil"/>
              <w:left w:val="single" w:sz="4" w:space="0" w:color="auto"/>
              <w:bottom w:val="single" w:sz="4" w:space="0" w:color="auto"/>
              <w:right w:val="single" w:sz="4" w:space="0" w:color="auto"/>
            </w:tcBorders>
            <w:shd w:val="clear" w:color="auto" w:fill="auto"/>
          </w:tcPr>
          <w:p w14:paraId="04553CEB" w14:textId="77777777" w:rsidR="00012FE8" w:rsidRPr="00430C05" w:rsidRDefault="00012FE8" w:rsidP="00BB120A">
            <w:pPr>
              <w:tabs>
                <w:tab w:val="left" w:pos="709"/>
              </w:tabs>
              <w:jc w:val="center"/>
              <w:rPr>
                <w:rFonts w:ascii="Times New Roman" w:hAnsi="Times New Roman"/>
                <w:color w:val="000000"/>
                <w:sz w:val="16"/>
                <w:szCs w:val="16"/>
                <w:lang w:val="es-ES"/>
              </w:rPr>
            </w:pPr>
          </w:p>
        </w:tc>
        <w:tc>
          <w:tcPr>
            <w:tcW w:w="2221" w:type="dxa"/>
            <w:tcBorders>
              <w:top w:val="nil"/>
              <w:left w:val="nil"/>
              <w:bottom w:val="single" w:sz="4" w:space="0" w:color="auto"/>
              <w:right w:val="single" w:sz="4" w:space="0" w:color="auto"/>
            </w:tcBorders>
            <w:shd w:val="clear" w:color="auto" w:fill="auto"/>
          </w:tcPr>
          <w:p w14:paraId="550EB1C0" w14:textId="77777777" w:rsidR="00012FE8" w:rsidRDefault="00012FE8" w:rsidP="00BB120A">
            <w:pPr>
              <w:tabs>
                <w:tab w:val="left" w:pos="709"/>
              </w:tabs>
              <w:rPr>
                <w:rFonts w:ascii="Times New Roman" w:hAnsi="Times New Roman"/>
                <w:color w:val="000000"/>
                <w:sz w:val="16"/>
                <w:szCs w:val="16"/>
                <w:lang w:val="ro-RO"/>
              </w:rPr>
            </w:pPr>
          </w:p>
        </w:tc>
        <w:tc>
          <w:tcPr>
            <w:tcW w:w="1038" w:type="dxa"/>
            <w:tcBorders>
              <w:top w:val="nil"/>
              <w:left w:val="nil"/>
              <w:bottom w:val="single" w:sz="4" w:space="0" w:color="auto"/>
              <w:right w:val="single" w:sz="4" w:space="0" w:color="auto"/>
            </w:tcBorders>
          </w:tcPr>
          <w:p w14:paraId="2FC5FD4D" w14:textId="77777777" w:rsidR="00012FE8" w:rsidRPr="00A71203" w:rsidRDefault="00012FE8" w:rsidP="00BB120A">
            <w:pPr>
              <w:tabs>
                <w:tab w:val="left" w:pos="709"/>
              </w:tabs>
              <w:rPr>
                <w:rFonts w:ascii="Times New Roman" w:hAnsi="Times New Roman"/>
                <w:color w:val="000000"/>
                <w:sz w:val="16"/>
                <w:szCs w:val="16"/>
                <w:lang w:val="ro-RO"/>
              </w:rPr>
            </w:pPr>
          </w:p>
        </w:tc>
        <w:tc>
          <w:tcPr>
            <w:tcW w:w="1129" w:type="dxa"/>
            <w:tcBorders>
              <w:top w:val="nil"/>
              <w:left w:val="single" w:sz="4" w:space="0" w:color="auto"/>
              <w:bottom w:val="single" w:sz="4" w:space="0" w:color="auto"/>
              <w:right w:val="single" w:sz="4" w:space="0" w:color="auto"/>
            </w:tcBorders>
            <w:shd w:val="clear" w:color="auto" w:fill="auto"/>
            <w:vAlign w:val="bottom"/>
          </w:tcPr>
          <w:p w14:paraId="599331B0" w14:textId="77777777" w:rsidR="00012FE8" w:rsidRPr="00A71203" w:rsidRDefault="00012FE8" w:rsidP="00BB120A">
            <w:pPr>
              <w:tabs>
                <w:tab w:val="left" w:pos="709"/>
              </w:tabs>
              <w:rPr>
                <w:rFonts w:ascii="Times New Roman" w:hAnsi="Times New Roman"/>
                <w:color w:val="000000"/>
                <w:sz w:val="16"/>
                <w:szCs w:val="16"/>
                <w:lang w:val="ro-RO"/>
              </w:rPr>
            </w:pPr>
          </w:p>
        </w:tc>
        <w:tc>
          <w:tcPr>
            <w:tcW w:w="1129" w:type="dxa"/>
            <w:tcBorders>
              <w:top w:val="nil"/>
              <w:left w:val="nil"/>
              <w:bottom w:val="single" w:sz="4" w:space="0" w:color="auto"/>
              <w:right w:val="single" w:sz="4" w:space="0" w:color="auto"/>
            </w:tcBorders>
          </w:tcPr>
          <w:p w14:paraId="7EE6080C" w14:textId="77777777" w:rsidR="00012FE8" w:rsidRPr="00A71203" w:rsidRDefault="00012FE8" w:rsidP="00BB120A">
            <w:pPr>
              <w:tabs>
                <w:tab w:val="left" w:pos="709"/>
              </w:tabs>
              <w:rPr>
                <w:rFonts w:ascii="Times New Roman" w:hAnsi="Times New Roman"/>
                <w:color w:val="000000"/>
                <w:sz w:val="16"/>
                <w:szCs w:val="16"/>
                <w:lang w:val="ro-RO"/>
              </w:rPr>
            </w:pPr>
          </w:p>
        </w:tc>
        <w:tc>
          <w:tcPr>
            <w:tcW w:w="1412" w:type="dxa"/>
            <w:tcBorders>
              <w:top w:val="nil"/>
              <w:left w:val="single" w:sz="4" w:space="0" w:color="auto"/>
              <w:bottom w:val="single" w:sz="4" w:space="0" w:color="auto"/>
              <w:right w:val="single" w:sz="4" w:space="0" w:color="auto"/>
            </w:tcBorders>
          </w:tcPr>
          <w:p w14:paraId="59CFAFC4" w14:textId="77777777" w:rsidR="00012FE8" w:rsidRPr="00A71203" w:rsidRDefault="00012FE8" w:rsidP="00BB120A">
            <w:pPr>
              <w:tabs>
                <w:tab w:val="left" w:pos="709"/>
              </w:tabs>
              <w:rPr>
                <w:rFonts w:ascii="Times New Roman" w:hAnsi="Times New Roman"/>
                <w:color w:val="000000"/>
                <w:sz w:val="16"/>
                <w:szCs w:val="16"/>
                <w:lang w:val="ro-RO"/>
              </w:rPr>
            </w:pPr>
          </w:p>
        </w:tc>
        <w:tc>
          <w:tcPr>
            <w:tcW w:w="1274" w:type="dxa"/>
            <w:tcBorders>
              <w:top w:val="nil"/>
              <w:left w:val="single" w:sz="4" w:space="0" w:color="auto"/>
              <w:bottom w:val="single" w:sz="4" w:space="0" w:color="auto"/>
              <w:right w:val="single" w:sz="4" w:space="0" w:color="auto"/>
            </w:tcBorders>
          </w:tcPr>
          <w:p w14:paraId="0F96D257" w14:textId="77777777" w:rsidR="00012FE8" w:rsidRPr="00A71203" w:rsidRDefault="00012FE8" w:rsidP="00BB120A">
            <w:pPr>
              <w:tabs>
                <w:tab w:val="left" w:pos="709"/>
              </w:tabs>
              <w:rPr>
                <w:rFonts w:ascii="Times New Roman" w:hAnsi="Times New Roman"/>
                <w:color w:val="000000"/>
                <w:sz w:val="16"/>
                <w:szCs w:val="16"/>
                <w:lang w:val="ro-RO"/>
              </w:rPr>
            </w:pPr>
          </w:p>
        </w:tc>
        <w:tc>
          <w:tcPr>
            <w:tcW w:w="1974" w:type="dxa"/>
            <w:tcBorders>
              <w:top w:val="nil"/>
              <w:left w:val="single" w:sz="4" w:space="0" w:color="auto"/>
              <w:bottom w:val="single" w:sz="4" w:space="0" w:color="auto"/>
              <w:right w:val="single" w:sz="4" w:space="0" w:color="auto"/>
            </w:tcBorders>
          </w:tcPr>
          <w:p w14:paraId="281008CE" w14:textId="77777777" w:rsidR="00012FE8" w:rsidRPr="00A71203" w:rsidRDefault="00012FE8" w:rsidP="00BB120A">
            <w:pPr>
              <w:tabs>
                <w:tab w:val="left" w:pos="709"/>
              </w:tabs>
              <w:rPr>
                <w:rFonts w:ascii="Times New Roman" w:hAnsi="Times New Roman"/>
                <w:color w:val="000000"/>
                <w:sz w:val="16"/>
                <w:szCs w:val="16"/>
                <w:lang w:val="ro-RO"/>
              </w:rPr>
            </w:pPr>
          </w:p>
        </w:tc>
      </w:tr>
      <w:tr w:rsidR="00773390" w:rsidRPr="00A65D34" w14:paraId="231B7889" w14:textId="77777777" w:rsidTr="0038674F">
        <w:trPr>
          <w:trHeight w:val="375"/>
        </w:trPr>
        <w:tc>
          <w:tcPr>
            <w:tcW w:w="10776" w:type="dxa"/>
            <w:gridSpan w:val="8"/>
            <w:tcBorders>
              <w:top w:val="single" w:sz="4" w:space="0" w:color="auto"/>
              <w:left w:val="single" w:sz="4" w:space="0" w:color="auto"/>
              <w:bottom w:val="single" w:sz="4" w:space="0" w:color="auto"/>
              <w:right w:val="single" w:sz="4" w:space="0" w:color="auto"/>
            </w:tcBorders>
            <w:shd w:val="clear" w:color="000000" w:fill="808080"/>
            <w:vAlign w:val="bottom"/>
          </w:tcPr>
          <w:p w14:paraId="21D27D3E" w14:textId="77777777" w:rsidR="00773390" w:rsidRPr="00A71203" w:rsidRDefault="00773390" w:rsidP="00BB120A">
            <w:pPr>
              <w:tabs>
                <w:tab w:val="left" w:pos="709"/>
              </w:tabs>
              <w:rPr>
                <w:rFonts w:ascii="Times New Roman" w:hAnsi="Times New Roman"/>
                <w:color w:val="000000"/>
                <w:sz w:val="16"/>
                <w:szCs w:val="16"/>
                <w:lang w:val="ro-RO"/>
              </w:rPr>
            </w:pPr>
            <w:r w:rsidRPr="00A71203">
              <w:rPr>
                <w:rFonts w:ascii="Times New Roman" w:hAnsi="Times New Roman"/>
                <w:b/>
                <w:bCs/>
                <w:color w:val="000000"/>
                <w:sz w:val="16"/>
                <w:szCs w:val="16"/>
                <w:lang w:val="ro-RO"/>
              </w:rPr>
              <w:t>TOTAL:</w:t>
            </w:r>
          </w:p>
        </w:tc>
      </w:tr>
    </w:tbl>
    <w:p w14:paraId="6FEBDE68" w14:textId="77777777" w:rsidR="00773390" w:rsidRPr="00A71203" w:rsidRDefault="00773390" w:rsidP="00773390">
      <w:pPr>
        <w:ind w:firstLine="720"/>
        <w:rPr>
          <w:rFonts w:ascii="Times New Roman" w:hAnsi="Times New Roman"/>
          <w:sz w:val="16"/>
          <w:szCs w:val="16"/>
          <w:lang w:val="ro-RO"/>
        </w:rPr>
      </w:pPr>
    </w:p>
    <w:p w14:paraId="56EF8E1F" w14:textId="77777777" w:rsidR="00773390" w:rsidRPr="00A65D34" w:rsidRDefault="00773390" w:rsidP="00773390">
      <w:pPr>
        <w:rPr>
          <w:rFonts w:ascii="Times New Roman" w:hAnsi="Times New Roman"/>
          <w:sz w:val="16"/>
          <w:szCs w:val="16"/>
          <w:lang w:val="ro-RO"/>
        </w:rPr>
        <w:sectPr w:rsidR="00773390" w:rsidRPr="00A65D34">
          <w:pgSz w:w="12240" w:h="15840"/>
          <w:pgMar w:top="540" w:right="810" w:bottom="90" w:left="990" w:header="720" w:footer="720" w:gutter="0"/>
          <w:cols w:space="720"/>
          <w:noEndnote/>
        </w:sectPr>
      </w:pPr>
    </w:p>
    <w:p w14:paraId="3F2C21EA" w14:textId="77777777" w:rsidR="00773390" w:rsidRPr="00A71203" w:rsidRDefault="00773390" w:rsidP="00773390">
      <w:pPr>
        <w:tabs>
          <w:tab w:val="left" w:pos="8970"/>
        </w:tabs>
        <w:spacing w:after="200" w:line="276" w:lineRule="auto"/>
        <w:jc w:val="right"/>
        <w:rPr>
          <w:rFonts w:ascii="Times New Roman" w:hAnsi="Times New Roman"/>
          <w:b/>
          <w:lang w:val="ro-RO" w:eastAsia="fr-CH"/>
        </w:rPr>
      </w:pPr>
      <w:r w:rsidRPr="00A71203">
        <w:rPr>
          <w:rFonts w:ascii="Times New Roman" w:hAnsi="Times New Roman"/>
          <w:b/>
          <w:lang w:val="ro-RO" w:eastAsia="fr-CH"/>
        </w:rPr>
        <w:lastRenderedPageBreak/>
        <w:t xml:space="preserve">Anexa B </w:t>
      </w:r>
      <w:r w:rsidRPr="00A71203">
        <w:rPr>
          <w:rFonts w:ascii="Times New Roman" w:hAnsi="Times New Roman"/>
          <w:b/>
          <w:lang w:val="ro-RO"/>
        </w:rPr>
        <w:t>la contractul nr.___ din __</w:t>
      </w:r>
    </w:p>
    <w:p w14:paraId="1B1DE201" w14:textId="26550219" w:rsidR="00773390" w:rsidRPr="00A65D34" w:rsidRDefault="008765BF" w:rsidP="00773390">
      <w:pPr>
        <w:spacing w:after="200" w:line="276" w:lineRule="auto"/>
        <w:jc w:val="right"/>
        <w:rPr>
          <w:rFonts w:ascii="Times New Roman" w:hAnsi="Times New Roman"/>
          <w:lang w:val="ro-RO"/>
        </w:rPr>
      </w:pPr>
      <w:r w:rsidRPr="00A65D34">
        <w:rPr>
          <w:rFonts w:ascii="Times New Roman" w:hAnsi="Times New Roman"/>
          <w:noProof/>
        </w:rPr>
        <w:drawing>
          <wp:anchor distT="0" distB="0" distL="0" distR="0" simplePos="0" relativeHeight="251670528" behindDoc="0" locked="0" layoutInCell="1" allowOverlap="1" wp14:anchorId="752C1844" wp14:editId="646652A3">
            <wp:simplePos x="0" y="0"/>
            <wp:positionH relativeFrom="margin">
              <wp:posOffset>5162550</wp:posOffset>
            </wp:positionH>
            <wp:positionV relativeFrom="paragraph">
              <wp:posOffset>12065</wp:posOffset>
            </wp:positionV>
            <wp:extent cx="1657350" cy="622300"/>
            <wp:effectExtent l="0" t="0" r="0" b="6350"/>
            <wp:wrapNone/>
            <wp:docPr id="19" name="Picture 9"/>
            <wp:cNvGraphicFramePr>
              <a:graphicFrameLocks xmlns:a="http://schemas.openxmlformats.org/drawingml/2006/main"/>
            </wp:cNvGraphicFramePr>
            <a:graphic xmlns:a="http://schemas.openxmlformats.org/drawingml/2006/main">
              <a:graphicData uri="http://schemas.openxmlformats.org/drawingml/2006/picture">
                <pic:pic xmlns:pic="http://schemas.openxmlformats.org/drawingml/2006/picture">
                  <pic:nvPicPr>
                    <pic:cNvPr id="5" name="Picture 9"/>
                    <pic:cNvPicPr/>
                  </pic:nvPicPr>
                  <pic:blipFill>
                    <a:blip r:embed="rId74" cstate="print"/>
                    <a:srcRect/>
                    <a:stretch/>
                  </pic:blipFill>
                  <pic:spPr>
                    <a:xfrm>
                      <a:off x="0" y="0"/>
                      <a:ext cx="1657350" cy="622300"/>
                    </a:xfrm>
                    <a:prstGeom prst="rect">
                      <a:avLst/>
                    </a:prstGeom>
                    <a:ln>
                      <a:noFill/>
                    </a:ln>
                  </pic:spPr>
                </pic:pic>
              </a:graphicData>
            </a:graphic>
            <wp14:sizeRelH relativeFrom="margin">
              <wp14:pctWidth>0</wp14:pctWidth>
            </wp14:sizeRelH>
            <wp14:sizeRelV relativeFrom="margin">
              <wp14:pctHeight>0</wp14:pctHeight>
            </wp14:sizeRelV>
          </wp:anchor>
        </w:drawing>
      </w:r>
      <w:r w:rsidRPr="00A65D34">
        <w:rPr>
          <w:rFonts w:ascii="Times New Roman" w:hAnsi="Times New Roman"/>
          <w:noProof/>
        </w:rPr>
        <w:drawing>
          <wp:anchor distT="0" distB="0" distL="114300" distR="114300" simplePos="0" relativeHeight="251671552" behindDoc="1" locked="0" layoutInCell="1" allowOverlap="1" wp14:anchorId="245CBAC2" wp14:editId="498E052C">
            <wp:simplePos x="0" y="0"/>
            <wp:positionH relativeFrom="column">
              <wp:posOffset>3457575</wp:posOffset>
            </wp:positionH>
            <wp:positionV relativeFrom="paragraph">
              <wp:posOffset>12065</wp:posOffset>
            </wp:positionV>
            <wp:extent cx="1562100" cy="618490"/>
            <wp:effectExtent l="0" t="0" r="0" b="0"/>
            <wp:wrapTight wrapText="bothSides">
              <wp:wrapPolygon edited="0">
                <wp:start x="0" y="0"/>
                <wp:lineTo x="0" y="20624"/>
                <wp:lineTo x="21337" y="20624"/>
                <wp:lineTo x="21337" y="0"/>
                <wp:lineTo x="0" y="0"/>
              </wp:wrapPolygon>
            </wp:wrapTight>
            <wp:docPr id="18" name="Picture 10"/>
            <wp:cNvGraphicFramePr>
              <a:graphicFrameLocks xmlns:a="http://schemas.openxmlformats.org/drawingml/2006/main"/>
            </wp:cNvGraphicFramePr>
            <a:graphic xmlns:a="http://schemas.openxmlformats.org/drawingml/2006/main">
              <a:graphicData uri="http://schemas.openxmlformats.org/drawingml/2006/picture">
                <pic:pic xmlns:pic="http://schemas.openxmlformats.org/drawingml/2006/picture">
                  <pic:nvPicPr>
                    <pic:cNvPr id="4" name="Picture 10"/>
                    <pic:cNvPicPr/>
                  </pic:nvPicPr>
                  <pic:blipFill>
                    <a:blip r:embed="rId73" cstate="print"/>
                    <a:srcRect/>
                    <a:stretch/>
                  </pic:blipFill>
                  <pic:spPr>
                    <a:xfrm>
                      <a:off x="0" y="0"/>
                      <a:ext cx="1562100" cy="618490"/>
                    </a:xfrm>
                    <a:prstGeom prst="rect">
                      <a:avLst/>
                    </a:prstGeom>
                    <a:ln>
                      <a:noFill/>
                    </a:ln>
                  </pic:spPr>
                </pic:pic>
              </a:graphicData>
            </a:graphic>
            <wp14:sizeRelH relativeFrom="margin">
              <wp14:pctWidth>0</wp14:pctWidth>
            </wp14:sizeRelH>
            <wp14:sizeRelV relativeFrom="margin">
              <wp14:pctHeight>0</wp14:pctHeight>
            </wp14:sizeRelV>
          </wp:anchor>
        </w:drawing>
      </w:r>
      <w:r w:rsidRPr="008765BF">
        <w:t xml:space="preserve"> </w:t>
      </w:r>
      <w:r>
        <w:rPr>
          <w:noProof/>
        </w:rPr>
        <w:drawing>
          <wp:inline distT="0" distB="0" distL="0" distR="0" wp14:anchorId="3E130681" wp14:editId="06CFF536">
            <wp:extent cx="704850" cy="781050"/>
            <wp:effectExtent l="0" t="0" r="0" b="0"/>
            <wp:docPr id="49" name="Imagine 4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9"/>
                    <pic:cNvPicPr>
                      <a:picLocks noChangeAspect="1" noChangeArrowheads="1"/>
                    </pic:cNvPicPr>
                  </pic:nvPicPr>
                  <pic:blipFill>
                    <a:blip r:embed="rId65">
                      <a:extLst>
                        <a:ext uri="{28A0092B-C50C-407E-A947-70E740481C1C}">
                          <a14:useLocalDpi xmlns:a14="http://schemas.microsoft.com/office/drawing/2010/main" val="0"/>
                        </a:ext>
                      </a:extLst>
                    </a:blip>
                    <a:srcRect/>
                    <a:stretch>
                      <a:fillRect/>
                    </a:stretch>
                  </pic:blipFill>
                  <pic:spPr bwMode="auto">
                    <a:xfrm>
                      <a:off x="0" y="0"/>
                      <a:ext cx="704850" cy="781050"/>
                    </a:xfrm>
                    <a:prstGeom prst="rect">
                      <a:avLst/>
                    </a:prstGeom>
                    <a:noFill/>
                    <a:ln>
                      <a:noFill/>
                    </a:ln>
                  </pic:spPr>
                </pic:pic>
              </a:graphicData>
            </a:graphic>
          </wp:inline>
        </w:drawing>
      </w:r>
      <w:r w:rsidR="00773390" w:rsidRPr="00A65D34">
        <w:rPr>
          <w:rFonts w:ascii="Times New Roman" w:hAnsi="Times New Roman"/>
          <w:lang w:val="ro-RO" w:eastAsia="fr-CH"/>
        </w:rPr>
        <w:t xml:space="preserve">                                                                                                                       </w:t>
      </w:r>
    </w:p>
    <w:p w14:paraId="220D169C" w14:textId="77777777" w:rsidR="00AF0EAA" w:rsidRPr="00A71203" w:rsidRDefault="00AF0EAA" w:rsidP="00AF0EAA">
      <w:pPr>
        <w:tabs>
          <w:tab w:val="center" w:pos="4680"/>
        </w:tabs>
        <w:suppressAutoHyphens/>
        <w:spacing w:after="20"/>
        <w:ind w:right="-15"/>
        <w:jc w:val="center"/>
        <w:rPr>
          <w:rFonts w:ascii="Times New Roman" w:hAnsi="Times New Roman"/>
          <w:b/>
          <w:sz w:val="24"/>
          <w:szCs w:val="24"/>
          <w:lang w:val="ro-RO"/>
        </w:rPr>
      </w:pPr>
      <w:r w:rsidRPr="00A71203">
        <w:rPr>
          <w:rFonts w:ascii="Times New Roman" w:hAnsi="Times New Roman"/>
          <w:b/>
          <w:lang w:val="ro-RO"/>
        </w:rPr>
        <w:t>SUBPROGRAMUL DESTINAT TINERILOR DIN DIASPORĂ</w:t>
      </w:r>
    </w:p>
    <w:p w14:paraId="52ED87C8" w14:textId="77777777" w:rsidR="00773390" w:rsidRPr="00A71203" w:rsidRDefault="00773390" w:rsidP="00773390">
      <w:pPr>
        <w:tabs>
          <w:tab w:val="center" w:pos="4680"/>
        </w:tabs>
        <w:suppressAutoHyphens/>
        <w:spacing w:after="20"/>
        <w:ind w:right="-15"/>
        <w:jc w:val="center"/>
        <w:rPr>
          <w:rFonts w:ascii="Times New Roman" w:hAnsi="Times New Roman"/>
          <w:b/>
          <w:lang w:val="ro-RO"/>
        </w:rPr>
      </w:pPr>
      <w:r w:rsidRPr="00A71203">
        <w:rPr>
          <w:rFonts w:ascii="Times New Roman" w:hAnsi="Times New Roman"/>
          <w:b/>
          <w:lang w:val="ro-RO"/>
        </w:rPr>
        <w:t>PLAN DE ACȚIUNI PENTRU IMPLEMENTAREA PROIECTULUI</w:t>
      </w:r>
    </w:p>
    <w:p w14:paraId="36B61C33" w14:textId="77777777" w:rsidR="00AF0EAA" w:rsidRPr="00A71203" w:rsidRDefault="00AF0EAA" w:rsidP="00AF0EAA">
      <w:pPr>
        <w:tabs>
          <w:tab w:val="center" w:pos="4680"/>
        </w:tabs>
        <w:suppressAutoHyphens/>
        <w:spacing w:after="20"/>
        <w:ind w:left="709" w:right="-15"/>
        <w:jc w:val="center"/>
        <w:rPr>
          <w:rFonts w:ascii="Times New Roman" w:hAnsi="Times New Roman"/>
          <w:i/>
          <w:iCs/>
          <w:lang w:val="ro-RO"/>
        </w:rPr>
      </w:pPr>
      <w:r w:rsidRPr="00A71203">
        <w:rPr>
          <w:rFonts w:ascii="Times New Roman" w:hAnsi="Times New Roman"/>
          <w:i/>
          <w:iCs/>
          <w:lang w:val="ro-RO"/>
        </w:rPr>
        <w:t>__________________________________________________</w:t>
      </w:r>
    </w:p>
    <w:p w14:paraId="0364B3A9" w14:textId="77777777" w:rsidR="00AF0EAA" w:rsidRPr="00DD5962" w:rsidRDefault="00AF0EAA" w:rsidP="00AF0EAA">
      <w:pPr>
        <w:tabs>
          <w:tab w:val="center" w:pos="4680"/>
        </w:tabs>
        <w:suppressAutoHyphens/>
        <w:spacing w:after="20"/>
        <w:ind w:left="709" w:right="-15"/>
        <w:jc w:val="center"/>
        <w:rPr>
          <w:rFonts w:ascii="Times New Roman" w:hAnsi="Times New Roman"/>
          <w:bCs/>
          <w:i/>
          <w:iCs/>
          <w:sz w:val="18"/>
          <w:szCs w:val="18"/>
          <w:lang w:val="ro-RO"/>
        </w:rPr>
      </w:pPr>
      <w:r w:rsidRPr="00DD5962">
        <w:rPr>
          <w:rFonts w:ascii="Times New Roman" w:hAnsi="Times New Roman"/>
          <w:i/>
          <w:iCs/>
          <w:sz w:val="18"/>
          <w:szCs w:val="18"/>
          <w:lang w:val="ro-RO"/>
        </w:rPr>
        <w:t>(titlul proiectului)</w:t>
      </w:r>
    </w:p>
    <w:p w14:paraId="494D19C9" w14:textId="77777777" w:rsidR="00AF0EAA" w:rsidRPr="00A71203" w:rsidRDefault="00AF0EAA" w:rsidP="00AF0EAA">
      <w:pPr>
        <w:tabs>
          <w:tab w:val="center" w:pos="4680"/>
        </w:tabs>
        <w:suppressAutoHyphens/>
        <w:spacing w:after="20"/>
        <w:ind w:left="709" w:right="-15"/>
        <w:jc w:val="center"/>
        <w:rPr>
          <w:rFonts w:ascii="Times New Roman" w:hAnsi="Times New Roman"/>
          <w:b/>
          <w:i/>
          <w:lang w:val="ro-RO"/>
        </w:rPr>
      </w:pPr>
      <w:r w:rsidRPr="00A71203">
        <w:rPr>
          <w:rFonts w:ascii="Times New Roman" w:hAnsi="Times New Roman"/>
          <w:b/>
          <w:i/>
          <w:lang w:val="ro-RO"/>
        </w:rPr>
        <w:t>__________________________________________________________</w:t>
      </w:r>
    </w:p>
    <w:p w14:paraId="2DE3011F" w14:textId="77777777" w:rsidR="00AF0EAA" w:rsidRPr="00DD5962" w:rsidRDefault="00AF0EAA" w:rsidP="00AF0EAA">
      <w:pPr>
        <w:tabs>
          <w:tab w:val="center" w:pos="4680"/>
        </w:tabs>
        <w:suppressAutoHyphens/>
        <w:spacing w:after="20"/>
        <w:ind w:left="709" w:right="-15"/>
        <w:jc w:val="center"/>
        <w:rPr>
          <w:rFonts w:ascii="Times New Roman" w:hAnsi="Times New Roman"/>
          <w:i/>
          <w:sz w:val="18"/>
          <w:szCs w:val="18"/>
          <w:lang w:val="ro-RO"/>
        </w:rPr>
      </w:pPr>
      <w:r w:rsidRPr="00DD5962">
        <w:rPr>
          <w:rFonts w:ascii="Times New Roman" w:hAnsi="Times New Roman"/>
          <w:i/>
          <w:sz w:val="18"/>
          <w:szCs w:val="18"/>
          <w:lang w:val="ro-RO"/>
        </w:rPr>
        <w:t>(implementator: Nume/Prenume, Loc de muncă/studii  (țara de reședință))</w:t>
      </w:r>
    </w:p>
    <w:p w14:paraId="0DA49246" w14:textId="78FA55AF" w:rsidR="00773390" w:rsidRPr="00A65D34" w:rsidRDefault="00773390" w:rsidP="00773390">
      <w:pPr>
        <w:tabs>
          <w:tab w:val="center" w:pos="4680"/>
        </w:tabs>
        <w:suppressAutoHyphens/>
        <w:spacing w:after="20"/>
        <w:ind w:left="709" w:right="-15"/>
        <w:rPr>
          <w:rFonts w:ascii="Times New Roman" w:hAnsi="Times New Roman"/>
          <w:b/>
          <w:lang w:val="ro-RO"/>
        </w:rPr>
      </w:pPr>
      <w:r w:rsidRPr="00A71203">
        <w:rPr>
          <w:rFonts w:ascii="Times New Roman" w:hAnsi="Times New Roman"/>
          <w:b/>
          <w:lang w:val="ro-RO"/>
        </w:rPr>
        <w:tab/>
      </w:r>
      <w:r w:rsidRPr="00A71203">
        <w:rPr>
          <w:rFonts w:ascii="Times New Roman" w:hAnsi="Times New Roman"/>
          <w:b/>
          <w:lang w:val="ro-RO"/>
        </w:rPr>
        <w:tab/>
        <w:t xml:space="preserve">                                                                                             </w:t>
      </w:r>
    </w:p>
    <w:tbl>
      <w:tblPr>
        <w:tblW w:w="4873" w:type="pct"/>
        <w:tblInd w:w="378"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4A0" w:firstRow="1" w:lastRow="0" w:firstColumn="1" w:lastColumn="0" w:noHBand="0" w:noVBand="1"/>
      </w:tblPr>
      <w:tblGrid>
        <w:gridCol w:w="1882"/>
        <w:gridCol w:w="1669"/>
        <w:gridCol w:w="2169"/>
        <w:gridCol w:w="1555"/>
        <w:gridCol w:w="1136"/>
        <w:gridCol w:w="987"/>
        <w:gridCol w:w="1566"/>
        <w:gridCol w:w="1271"/>
        <w:gridCol w:w="992"/>
        <w:gridCol w:w="1411"/>
      </w:tblGrid>
      <w:tr w:rsidR="00773390" w:rsidRPr="00B81E46" w14:paraId="34470AA5" w14:textId="77777777" w:rsidTr="00BB120A">
        <w:trPr>
          <w:trHeight w:val="1261"/>
        </w:trPr>
        <w:tc>
          <w:tcPr>
            <w:tcW w:w="643" w:type="pct"/>
            <w:shd w:val="clear" w:color="auto" w:fill="BFBFBF"/>
          </w:tcPr>
          <w:p w14:paraId="7D8C5042" w14:textId="77777777" w:rsidR="00773390" w:rsidRPr="00A71203" w:rsidRDefault="00773390" w:rsidP="00BB120A">
            <w:pPr>
              <w:spacing w:afterLines="20" w:after="48" w:line="240" w:lineRule="auto"/>
              <w:contextualSpacing/>
              <w:jc w:val="center"/>
              <w:rPr>
                <w:rFonts w:ascii="Times New Roman" w:hAnsi="Times New Roman"/>
                <w:b/>
                <w:color w:val="000000"/>
                <w:sz w:val="18"/>
                <w:szCs w:val="18"/>
                <w:lang w:val="ro-RO"/>
              </w:rPr>
            </w:pPr>
            <w:r w:rsidRPr="00A71203">
              <w:rPr>
                <w:rFonts w:ascii="Times New Roman" w:hAnsi="Times New Roman"/>
                <w:b/>
                <w:color w:val="000000"/>
                <w:sz w:val="18"/>
                <w:szCs w:val="18"/>
                <w:lang w:val="ro-RO"/>
              </w:rPr>
              <w:t>Obiective</w:t>
            </w:r>
          </w:p>
        </w:tc>
        <w:tc>
          <w:tcPr>
            <w:tcW w:w="570" w:type="pct"/>
            <w:shd w:val="clear" w:color="auto" w:fill="BFBFBF"/>
          </w:tcPr>
          <w:p w14:paraId="0AEFE319" w14:textId="77777777" w:rsidR="00773390" w:rsidRPr="00A71203" w:rsidRDefault="00773390" w:rsidP="00BB120A">
            <w:pPr>
              <w:spacing w:afterLines="20" w:after="48" w:line="240" w:lineRule="auto"/>
              <w:contextualSpacing/>
              <w:jc w:val="center"/>
              <w:rPr>
                <w:rFonts w:ascii="Times New Roman" w:hAnsi="Times New Roman"/>
                <w:b/>
                <w:color w:val="000000"/>
                <w:sz w:val="18"/>
                <w:szCs w:val="18"/>
                <w:lang w:val="ro-RO"/>
              </w:rPr>
            </w:pPr>
            <w:r w:rsidRPr="00A71203">
              <w:rPr>
                <w:rFonts w:ascii="Times New Roman" w:hAnsi="Times New Roman"/>
                <w:b/>
                <w:color w:val="000000"/>
                <w:sz w:val="18"/>
                <w:szCs w:val="18"/>
                <w:lang w:val="ro-RO"/>
              </w:rPr>
              <w:t>Acțiuni</w:t>
            </w:r>
          </w:p>
        </w:tc>
        <w:tc>
          <w:tcPr>
            <w:tcW w:w="741" w:type="pct"/>
            <w:shd w:val="clear" w:color="auto" w:fill="BFBFBF"/>
          </w:tcPr>
          <w:p w14:paraId="2FE7F7F2" w14:textId="77777777" w:rsidR="00773390" w:rsidRPr="00A71203" w:rsidRDefault="00773390" w:rsidP="00BB120A">
            <w:pPr>
              <w:spacing w:afterLines="20" w:after="48" w:line="240" w:lineRule="auto"/>
              <w:contextualSpacing/>
              <w:jc w:val="center"/>
              <w:rPr>
                <w:rFonts w:ascii="Times New Roman" w:hAnsi="Times New Roman"/>
                <w:b/>
                <w:color w:val="000000"/>
                <w:sz w:val="18"/>
                <w:szCs w:val="18"/>
                <w:lang w:val="ro-RO"/>
              </w:rPr>
            </w:pPr>
            <w:r w:rsidRPr="00A71203">
              <w:rPr>
                <w:rFonts w:ascii="Times New Roman" w:hAnsi="Times New Roman"/>
                <w:b/>
                <w:color w:val="000000"/>
                <w:sz w:val="18"/>
                <w:szCs w:val="18"/>
                <w:lang w:val="ro-RO"/>
              </w:rPr>
              <w:t>Activități</w:t>
            </w:r>
          </w:p>
        </w:tc>
        <w:tc>
          <w:tcPr>
            <w:tcW w:w="531" w:type="pct"/>
            <w:shd w:val="clear" w:color="auto" w:fill="BFBFBF"/>
          </w:tcPr>
          <w:p w14:paraId="711FCBCA" w14:textId="77777777" w:rsidR="00773390" w:rsidRPr="00A71203" w:rsidRDefault="00773390" w:rsidP="00BB120A">
            <w:pPr>
              <w:spacing w:afterLines="20" w:after="48" w:line="240" w:lineRule="auto"/>
              <w:contextualSpacing/>
              <w:jc w:val="center"/>
              <w:rPr>
                <w:rFonts w:ascii="Times New Roman" w:hAnsi="Times New Roman"/>
                <w:b/>
                <w:color w:val="000000"/>
                <w:sz w:val="18"/>
                <w:szCs w:val="18"/>
                <w:lang w:val="ro-RO"/>
              </w:rPr>
            </w:pPr>
            <w:r w:rsidRPr="00A71203">
              <w:rPr>
                <w:rFonts w:ascii="Times New Roman" w:hAnsi="Times New Roman"/>
                <w:b/>
                <w:color w:val="000000"/>
                <w:sz w:val="18"/>
                <w:szCs w:val="18"/>
                <w:lang w:val="ro-RO"/>
              </w:rPr>
              <w:t xml:space="preserve">Buget planificat </w:t>
            </w:r>
          </w:p>
          <w:p w14:paraId="6BD9EC28" w14:textId="77777777" w:rsidR="00773390" w:rsidRPr="00A71203" w:rsidRDefault="00773390" w:rsidP="00BB120A">
            <w:pPr>
              <w:spacing w:afterLines="20" w:after="48" w:line="240" w:lineRule="auto"/>
              <w:contextualSpacing/>
              <w:jc w:val="center"/>
              <w:rPr>
                <w:rFonts w:ascii="Times New Roman" w:hAnsi="Times New Roman"/>
                <w:color w:val="000000"/>
                <w:sz w:val="18"/>
                <w:szCs w:val="18"/>
                <w:lang w:val="ro-RO"/>
              </w:rPr>
            </w:pPr>
            <w:r w:rsidRPr="00A71203">
              <w:rPr>
                <w:rFonts w:ascii="Times New Roman" w:hAnsi="Times New Roman"/>
                <w:color w:val="000000"/>
                <w:sz w:val="18"/>
                <w:szCs w:val="18"/>
                <w:lang w:val="ro-RO"/>
              </w:rPr>
              <w:t>(Suma MDL)</w:t>
            </w:r>
          </w:p>
        </w:tc>
        <w:tc>
          <w:tcPr>
            <w:tcW w:w="388" w:type="pct"/>
            <w:shd w:val="clear" w:color="auto" w:fill="BFBFBF"/>
          </w:tcPr>
          <w:p w14:paraId="2245AA67" w14:textId="77777777" w:rsidR="00773390" w:rsidRPr="00A71203" w:rsidRDefault="00773390" w:rsidP="00BB120A">
            <w:pPr>
              <w:spacing w:afterLines="20" w:after="48" w:line="240" w:lineRule="auto"/>
              <w:contextualSpacing/>
              <w:jc w:val="center"/>
              <w:rPr>
                <w:rFonts w:ascii="Times New Roman" w:hAnsi="Times New Roman"/>
                <w:b/>
                <w:color w:val="000000"/>
                <w:sz w:val="18"/>
                <w:szCs w:val="18"/>
                <w:lang w:val="ro-RO"/>
              </w:rPr>
            </w:pPr>
            <w:r w:rsidRPr="00A71203">
              <w:rPr>
                <w:rFonts w:ascii="Times New Roman" w:hAnsi="Times New Roman"/>
                <w:b/>
                <w:color w:val="000000"/>
                <w:sz w:val="18"/>
                <w:szCs w:val="18"/>
                <w:lang w:val="ro-RO"/>
              </w:rPr>
              <w:t>Sursa de finanțare</w:t>
            </w:r>
          </w:p>
          <w:p w14:paraId="65A6EC3C" w14:textId="77777777" w:rsidR="00773390" w:rsidRPr="00A71203" w:rsidRDefault="00773390" w:rsidP="00BB120A">
            <w:pPr>
              <w:spacing w:afterLines="20" w:after="48" w:line="240" w:lineRule="auto"/>
              <w:contextualSpacing/>
              <w:jc w:val="center"/>
              <w:rPr>
                <w:rFonts w:ascii="Times New Roman" w:hAnsi="Times New Roman"/>
                <w:color w:val="000000"/>
                <w:sz w:val="18"/>
                <w:szCs w:val="18"/>
                <w:lang w:val="ro-RO"/>
              </w:rPr>
            </w:pPr>
            <w:r w:rsidRPr="00A71203">
              <w:rPr>
                <w:rFonts w:ascii="Times New Roman" w:hAnsi="Times New Roman"/>
                <w:color w:val="000000"/>
                <w:sz w:val="18"/>
                <w:szCs w:val="18"/>
                <w:lang w:val="ro-RO"/>
              </w:rPr>
              <w:t>(Grant DEH/</w:t>
            </w:r>
          </w:p>
          <w:p w14:paraId="4FC1AA30" w14:textId="77777777" w:rsidR="00773390" w:rsidRPr="00A71203" w:rsidRDefault="00773390" w:rsidP="00BB120A">
            <w:pPr>
              <w:spacing w:afterLines="20" w:after="48" w:line="240" w:lineRule="auto"/>
              <w:contextualSpacing/>
              <w:jc w:val="center"/>
              <w:rPr>
                <w:rFonts w:ascii="Times New Roman" w:hAnsi="Times New Roman"/>
                <w:color w:val="000000"/>
                <w:sz w:val="18"/>
                <w:szCs w:val="18"/>
                <w:lang w:val="ro-RO"/>
              </w:rPr>
            </w:pPr>
            <w:r w:rsidRPr="00A71203">
              <w:rPr>
                <w:rFonts w:ascii="Times New Roman" w:hAnsi="Times New Roman"/>
                <w:color w:val="000000"/>
                <w:sz w:val="18"/>
                <w:szCs w:val="18"/>
                <w:lang w:val="ro-RO"/>
              </w:rPr>
              <w:t>Contribuție proprie/</w:t>
            </w:r>
          </w:p>
          <w:p w14:paraId="53AADEF5" w14:textId="77777777" w:rsidR="00773390" w:rsidRPr="00A71203" w:rsidRDefault="00773390" w:rsidP="00BB120A">
            <w:pPr>
              <w:spacing w:afterLines="20" w:after="48" w:line="240" w:lineRule="auto"/>
              <w:contextualSpacing/>
              <w:jc w:val="center"/>
              <w:rPr>
                <w:rFonts w:ascii="Times New Roman" w:hAnsi="Times New Roman"/>
                <w:color w:val="000000"/>
                <w:sz w:val="18"/>
                <w:szCs w:val="18"/>
                <w:lang w:val="ro-RO"/>
              </w:rPr>
            </w:pPr>
            <w:r w:rsidRPr="00A71203">
              <w:rPr>
                <w:rFonts w:ascii="Times New Roman" w:hAnsi="Times New Roman"/>
                <w:color w:val="000000"/>
                <w:sz w:val="18"/>
                <w:szCs w:val="18"/>
                <w:lang w:val="ro-RO"/>
              </w:rPr>
              <w:t>alte surse)</w:t>
            </w:r>
          </w:p>
        </w:tc>
        <w:tc>
          <w:tcPr>
            <w:tcW w:w="337" w:type="pct"/>
            <w:shd w:val="clear" w:color="auto" w:fill="BFBFBF"/>
          </w:tcPr>
          <w:p w14:paraId="5D384FF1" w14:textId="77777777" w:rsidR="00773390" w:rsidRPr="00A71203" w:rsidRDefault="00773390" w:rsidP="00BB120A">
            <w:pPr>
              <w:spacing w:afterLines="20" w:after="48" w:line="240" w:lineRule="auto"/>
              <w:contextualSpacing/>
              <w:jc w:val="center"/>
              <w:rPr>
                <w:rFonts w:ascii="Times New Roman" w:hAnsi="Times New Roman"/>
                <w:b/>
                <w:color w:val="000000"/>
                <w:sz w:val="18"/>
                <w:szCs w:val="18"/>
                <w:lang w:val="ro-RO"/>
              </w:rPr>
            </w:pPr>
            <w:r w:rsidRPr="00A71203">
              <w:rPr>
                <w:rFonts w:ascii="Times New Roman" w:hAnsi="Times New Roman"/>
                <w:b/>
                <w:color w:val="000000"/>
                <w:sz w:val="18"/>
                <w:szCs w:val="18"/>
                <w:lang w:val="ro-RO"/>
              </w:rPr>
              <w:t>Indicator de rezultat/</w:t>
            </w:r>
          </w:p>
          <w:p w14:paraId="545FC2D1" w14:textId="77777777" w:rsidR="00773390" w:rsidRPr="00A71203" w:rsidRDefault="00773390" w:rsidP="00BB120A">
            <w:pPr>
              <w:spacing w:afterLines="20" w:after="48" w:line="240" w:lineRule="auto"/>
              <w:contextualSpacing/>
              <w:jc w:val="center"/>
              <w:rPr>
                <w:rFonts w:ascii="Times New Roman" w:hAnsi="Times New Roman"/>
                <w:b/>
                <w:color w:val="000000"/>
                <w:sz w:val="18"/>
                <w:szCs w:val="18"/>
                <w:lang w:val="ro-RO"/>
              </w:rPr>
            </w:pPr>
            <w:r w:rsidRPr="00A71203">
              <w:rPr>
                <w:rFonts w:ascii="Times New Roman" w:hAnsi="Times New Roman"/>
                <w:b/>
                <w:color w:val="000000"/>
                <w:sz w:val="18"/>
                <w:szCs w:val="18"/>
                <w:lang w:val="ro-RO"/>
              </w:rPr>
              <w:t>produs</w:t>
            </w:r>
          </w:p>
        </w:tc>
        <w:tc>
          <w:tcPr>
            <w:tcW w:w="535" w:type="pct"/>
            <w:shd w:val="clear" w:color="auto" w:fill="BFBFBF"/>
          </w:tcPr>
          <w:p w14:paraId="78C1A5D6" w14:textId="77777777" w:rsidR="00773390" w:rsidRPr="00A71203" w:rsidRDefault="00773390" w:rsidP="00BB120A">
            <w:pPr>
              <w:spacing w:afterLines="20" w:after="48" w:line="240" w:lineRule="auto"/>
              <w:contextualSpacing/>
              <w:jc w:val="center"/>
              <w:rPr>
                <w:rFonts w:ascii="Times New Roman" w:hAnsi="Times New Roman"/>
                <w:b/>
                <w:color w:val="000000"/>
                <w:sz w:val="18"/>
                <w:szCs w:val="18"/>
                <w:lang w:val="ro-RO"/>
              </w:rPr>
            </w:pPr>
            <w:r w:rsidRPr="00A71203">
              <w:rPr>
                <w:rFonts w:ascii="Times New Roman" w:hAnsi="Times New Roman"/>
                <w:b/>
                <w:color w:val="000000"/>
                <w:sz w:val="18"/>
                <w:szCs w:val="18"/>
                <w:lang w:val="ro-RO"/>
              </w:rPr>
              <w:t>Termen de realizare</w:t>
            </w:r>
          </w:p>
          <w:p w14:paraId="380401BF" w14:textId="77777777" w:rsidR="00773390" w:rsidRPr="00A71203" w:rsidRDefault="00773390" w:rsidP="00BB120A">
            <w:pPr>
              <w:spacing w:afterLines="20" w:after="48" w:line="240" w:lineRule="auto"/>
              <w:contextualSpacing/>
              <w:jc w:val="center"/>
              <w:rPr>
                <w:rFonts w:ascii="Times New Roman" w:hAnsi="Times New Roman"/>
                <w:b/>
                <w:color w:val="000000"/>
                <w:sz w:val="18"/>
                <w:szCs w:val="18"/>
                <w:lang w:val="ro-RO"/>
              </w:rPr>
            </w:pPr>
          </w:p>
        </w:tc>
        <w:tc>
          <w:tcPr>
            <w:tcW w:w="434" w:type="pct"/>
            <w:shd w:val="clear" w:color="auto" w:fill="BFBFBF"/>
          </w:tcPr>
          <w:p w14:paraId="0CC3D1BC" w14:textId="77777777" w:rsidR="00773390" w:rsidRPr="00A71203" w:rsidRDefault="00773390" w:rsidP="00BB120A">
            <w:pPr>
              <w:spacing w:afterLines="20" w:after="48" w:line="240" w:lineRule="auto"/>
              <w:contextualSpacing/>
              <w:jc w:val="center"/>
              <w:rPr>
                <w:rFonts w:ascii="Times New Roman" w:hAnsi="Times New Roman"/>
                <w:b/>
                <w:color w:val="000000"/>
                <w:sz w:val="18"/>
                <w:szCs w:val="18"/>
                <w:lang w:val="ro-RO"/>
              </w:rPr>
            </w:pPr>
            <w:r w:rsidRPr="00A71203">
              <w:rPr>
                <w:rFonts w:ascii="Times New Roman" w:hAnsi="Times New Roman"/>
                <w:b/>
                <w:color w:val="000000"/>
                <w:sz w:val="18"/>
                <w:szCs w:val="18"/>
                <w:lang w:val="ro-RO"/>
              </w:rPr>
              <w:t>Responsabil și părți implicate</w:t>
            </w:r>
          </w:p>
          <w:p w14:paraId="4F51C880" w14:textId="77777777" w:rsidR="00773390" w:rsidRPr="00A71203" w:rsidRDefault="00773390" w:rsidP="00BB120A">
            <w:pPr>
              <w:spacing w:afterLines="20" w:after="48" w:line="240" w:lineRule="auto"/>
              <w:contextualSpacing/>
              <w:jc w:val="center"/>
              <w:rPr>
                <w:rFonts w:ascii="Times New Roman" w:hAnsi="Times New Roman"/>
                <w:color w:val="000000"/>
                <w:sz w:val="18"/>
                <w:szCs w:val="18"/>
                <w:lang w:val="ro-RO"/>
              </w:rPr>
            </w:pPr>
            <w:r w:rsidRPr="00A71203">
              <w:rPr>
                <w:rFonts w:ascii="Times New Roman" w:hAnsi="Times New Roman"/>
                <w:color w:val="000000"/>
                <w:sz w:val="18"/>
                <w:szCs w:val="18"/>
                <w:lang w:val="ro-RO"/>
              </w:rPr>
              <w:t>(Nume/</w:t>
            </w:r>
          </w:p>
          <w:p w14:paraId="0F85C0FA" w14:textId="77777777" w:rsidR="00773390" w:rsidRPr="00A71203" w:rsidRDefault="00773390" w:rsidP="00BB120A">
            <w:pPr>
              <w:spacing w:afterLines="20" w:after="48" w:line="240" w:lineRule="auto"/>
              <w:contextualSpacing/>
              <w:jc w:val="center"/>
              <w:rPr>
                <w:rFonts w:ascii="Times New Roman" w:hAnsi="Times New Roman"/>
                <w:color w:val="000000"/>
                <w:sz w:val="18"/>
                <w:szCs w:val="18"/>
                <w:lang w:val="ro-RO"/>
              </w:rPr>
            </w:pPr>
            <w:r w:rsidRPr="00A71203">
              <w:rPr>
                <w:rFonts w:ascii="Times New Roman" w:hAnsi="Times New Roman"/>
                <w:color w:val="000000"/>
                <w:sz w:val="18"/>
                <w:szCs w:val="18"/>
                <w:lang w:val="ro-RO"/>
              </w:rPr>
              <w:t>Prenume/</w:t>
            </w:r>
          </w:p>
          <w:p w14:paraId="1948EE92" w14:textId="77777777" w:rsidR="00773390" w:rsidRPr="00A71203" w:rsidRDefault="00773390" w:rsidP="00BB120A">
            <w:pPr>
              <w:spacing w:afterLines="20" w:after="48" w:line="240" w:lineRule="auto"/>
              <w:contextualSpacing/>
              <w:jc w:val="center"/>
              <w:rPr>
                <w:rFonts w:ascii="Times New Roman" w:hAnsi="Times New Roman"/>
                <w:b/>
                <w:color w:val="000000"/>
                <w:sz w:val="18"/>
                <w:szCs w:val="18"/>
                <w:lang w:val="ro-RO"/>
              </w:rPr>
            </w:pPr>
            <w:r w:rsidRPr="00A71203">
              <w:rPr>
                <w:rFonts w:ascii="Times New Roman" w:hAnsi="Times New Roman"/>
                <w:color w:val="000000"/>
                <w:sz w:val="18"/>
                <w:szCs w:val="18"/>
                <w:lang w:val="ro-RO"/>
              </w:rPr>
              <w:t>Denumirea organizației)</w:t>
            </w:r>
          </w:p>
        </w:tc>
        <w:tc>
          <w:tcPr>
            <w:tcW w:w="339" w:type="pct"/>
            <w:shd w:val="clear" w:color="auto" w:fill="BFBFBF"/>
          </w:tcPr>
          <w:p w14:paraId="1DF50FE9" w14:textId="77777777" w:rsidR="00773390" w:rsidRPr="00A71203" w:rsidRDefault="00773390" w:rsidP="00BB120A">
            <w:pPr>
              <w:spacing w:afterLines="20" w:after="48" w:line="240" w:lineRule="auto"/>
              <w:contextualSpacing/>
              <w:jc w:val="center"/>
              <w:rPr>
                <w:rFonts w:ascii="Times New Roman" w:hAnsi="Times New Roman"/>
                <w:b/>
                <w:color w:val="000000"/>
                <w:sz w:val="18"/>
                <w:szCs w:val="18"/>
                <w:lang w:val="ro-RO"/>
              </w:rPr>
            </w:pPr>
            <w:r w:rsidRPr="00A71203">
              <w:rPr>
                <w:rFonts w:ascii="Times New Roman" w:hAnsi="Times New Roman"/>
                <w:b/>
                <w:color w:val="000000"/>
                <w:sz w:val="18"/>
                <w:szCs w:val="18"/>
                <w:lang w:val="ro-RO"/>
              </w:rPr>
              <w:t>Riscuri</w:t>
            </w:r>
          </w:p>
        </w:tc>
        <w:tc>
          <w:tcPr>
            <w:tcW w:w="482" w:type="pct"/>
            <w:shd w:val="clear" w:color="auto" w:fill="BFBFBF"/>
          </w:tcPr>
          <w:p w14:paraId="5D703250" w14:textId="77777777" w:rsidR="00773390" w:rsidRPr="00A71203" w:rsidRDefault="00773390" w:rsidP="00BB120A">
            <w:pPr>
              <w:spacing w:afterLines="20" w:after="48" w:line="240" w:lineRule="auto"/>
              <w:contextualSpacing/>
              <w:jc w:val="center"/>
              <w:rPr>
                <w:rFonts w:ascii="Times New Roman" w:hAnsi="Times New Roman"/>
                <w:b/>
                <w:color w:val="000000"/>
                <w:sz w:val="18"/>
                <w:szCs w:val="18"/>
                <w:lang w:val="ro-RO"/>
              </w:rPr>
            </w:pPr>
            <w:r w:rsidRPr="00A71203">
              <w:rPr>
                <w:rFonts w:ascii="Times New Roman" w:hAnsi="Times New Roman"/>
                <w:b/>
                <w:color w:val="000000"/>
                <w:sz w:val="18"/>
                <w:szCs w:val="18"/>
                <w:lang w:val="ro-RO"/>
              </w:rPr>
              <w:t xml:space="preserve">Măsuri de diminuare a riscurilor </w:t>
            </w:r>
          </w:p>
        </w:tc>
      </w:tr>
      <w:tr w:rsidR="00773390" w:rsidRPr="00A65D34" w14:paraId="636F2C02" w14:textId="77777777" w:rsidTr="00DD5962">
        <w:trPr>
          <w:trHeight w:val="314"/>
        </w:trPr>
        <w:tc>
          <w:tcPr>
            <w:tcW w:w="643" w:type="pct"/>
            <w:vMerge w:val="restart"/>
          </w:tcPr>
          <w:p w14:paraId="24701EC8" w14:textId="77777777" w:rsidR="00773390" w:rsidRPr="00A71203" w:rsidRDefault="00773390" w:rsidP="00BB120A">
            <w:pPr>
              <w:spacing w:afterLines="20" w:after="48" w:line="240" w:lineRule="auto"/>
              <w:contextualSpacing/>
              <w:rPr>
                <w:rFonts w:ascii="Times New Roman" w:hAnsi="Times New Roman"/>
                <w:b/>
                <w:color w:val="000000"/>
                <w:sz w:val="18"/>
                <w:szCs w:val="18"/>
                <w:lang w:val="ro-RO"/>
              </w:rPr>
            </w:pPr>
            <w:r w:rsidRPr="00A71203">
              <w:rPr>
                <w:rFonts w:ascii="Times New Roman" w:hAnsi="Times New Roman"/>
                <w:b/>
                <w:color w:val="000000"/>
                <w:sz w:val="18"/>
                <w:szCs w:val="18"/>
                <w:lang w:val="ro-RO"/>
              </w:rPr>
              <w:t>Obiectiv 1</w:t>
            </w:r>
          </w:p>
        </w:tc>
        <w:tc>
          <w:tcPr>
            <w:tcW w:w="570" w:type="pct"/>
            <w:vMerge w:val="restart"/>
          </w:tcPr>
          <w:p w14:paraId="7C599307" w14:textId="77777777" w:rsidR="00773390" w:rsidRPr="00A71203" w:rsidRDefault="00773390" w:rsidP="00BB120A">
            <w:pPr>
              <w:spacing w:afterLines="20" w:after="48" w:line="240" w:lineRule="auto"/>
              <w:contextualSpacing/>
              <w:rPr>
                <w:rFonts w:ascii="Times New Roman" w:hAnsi="Times New Roman"/>
                <w:color w:val="000000"/>
                <w:sz w:val="18"/>
                <w:szCs w:val="18"/>
                <w:lang w:val="ro-RO"/>
              </w:rPr>
            </w:pPr>
            <w:r w:rsidRPr="00A71203">
              <w:rPr>
                <w:rFonts w:ascii="Times New Roman" w:hAnsi="Times New Roman"/>
                <w:color w:val="000000"/>
                <w:sz w:val="18"/>
                <w:szCs w:val="18"/>
                <w:lang w:val="ro-RO"/>
              </w:rPr>
              <w:t>Acțiunea 1.1</w:t>
            </w:r>
          </w:p>
        </w:tc>
        <w:tc>
          <w:tcPr>
            <w:tcW w:w="741" w:type="pct"/>
          </w:tcPr>
          <w:p w14:paraId="136A7279" w14:textId="77777777" w:rsidR="00773390" w:rsidRPr="00A71203" w:rsidRDefault="00773390" w:rsidP="00BB120A">
            <w:pPr>
              <w:spacing w:afterLines="20" w:after="48" w:line="240" w:lineRule="auto"/>
              <w:contextualSpacing/>
              <w:rPr>
                <w:rFonts w:ascii="Times New Roman" w:hAnsi="Times New Roman"/>
                <w:color w:val="000000"/>
                <w:sz w:val="18"/>
                <w:szCs w:val="18"/>
                <w:lang w:val="ro-RO"/>
              </w:rPr>
            </w:pPr>
            <w:r w:rsidRPr="00A71203">
              <w:rPr>
                <w:rFonts w:ascii="Times New Roman" w:hAnsi="Times New Roman"/>
                <w:color w:val="000000"/>
                <w:sz w:val="18"/>
                <w:szCs w:val="18"/>
                <w:lang w:val="ro-RO"/>
              </w:rPr>
              <w:t>Activitatea 1.1.1</w:t>
            </w:r>
          </w:p>
        </w:tc>
        <w:tc>
          <w:tcPr>
            <w:tcW w:w="531" w:type="pct"/>
          </w:tcPr>
          <w:p w14:paraId="75B65A67" w14:textId="77777777" w:rsidR="00773390" w:rsidRPr="00A71203" w:rsidRDefault="00773390" w:rsidP="00BB120A">
            <w:pPr>
              <w:spacing w:afterLines="20" w:after="48" w:line="240" w:lineRule="auto"/>
              <w:contextualSpacing/>
              <w:rPr>
                <w:rFonts w:ascii="Times New Roman" w:hAnsi="Times New Roman"/>
                <w:color w:val="000000"/>
                <w:sz w:val="18"/>
                <w:szCs w:val="18"/>
                <w:lang w:val="ro-RO"/>
              </w:rPr>
            </w:pPr>
          </w:p>
        </w:tc>
        <w:tc>
          <w:tcPr>
            <w:tcW w:w="388" w:type="pct"/>
          </w:tcPr>
          <w:p w14:paraId="6FB72870" w14:textId="77777777" w:rsidR="00773390" w:rsidRPr="00A71203" w:rsidRDefault="00773390" w:rsidP="00BB120A">
            <w:pPr>
              <w:spacing w:afterLines="20" w:after="48" w:line="240" w:lineRule="auto"/>
              <w:contextualSpacing/>
              <w:jc w:val="center"/>
              <w:rPr>
                <w:rFonts w:ascii="Times New Roman" w:hAnsi="Times New Roman"/>
                <w:color w:val="000000"/>
                <w:sz w:val="18"/>
                <w:szCs w:val="18"/>
                <w:lang w:val="ro-RO"/>
              </w:rPr>
            </w:pPr>
          </w:p>
        </w:tc>
        <w:tc>
          <w:tcPr>
            <w:tcW w:w="337" w:type="pct"/>
          </w:tcPr>
          <w:p w14:paraId="609736D0" w14:textId="77777777" w:rsidR="00773390" w:rsidRPr="00A71203" w:rsidRDefault="00773390" w:rsidP="00BB120A">
            <w:pPr>
              <w:spacing w:afterLines="20" w:after="48" w:line="276" w:lineRule="auto"/>
              <w:contextualSpacing/>
              <w:jc w:val="center"/>
              <w:rPr>
                <w:rFonts w:ascii="Times New Roman" w:hAnsi="Times New Roman"/>
                <w:sz w:val="18"/>
                <w:szCs w:val="18"/>
                <w:lang w:val="ro-RO"/>
              </w:rPr>
            </w:pPr>
          </w:p>
        </w:tc>
        <w:tc>
          <w:tcPr>
            <w:tcW w:w="535" w:type="pct"/>
          </w:tcPr>
          <w:p w14:paraId="241EB995" w14:textId="77777777" w:rsidR="00773390" w:rsidRPr="00A71203" w:rsidRDefault="00773390" w:rsidP="00BB120A">
            <w:pPr>
              <w:spacing w:after="200" w:line="276" w:lineRule="auto"/>
              <w:rPr>
                <w:rFonts w:ascii="Times New Roman" w:hAnsi="Times New Roman"/>
                <w:sz w:val="18"/>
                <w:szCs w:val="18"/>
                <w:lang w:val="ro-RO"/>
              </w:rPr>
            </w:pPr>
          </w:p>
        </w:tc>
        <w:tc>
          <w:tcPr>
            <w:tcW w:w="434" w:type="pct"/>
          </w:tcPr>
          <w:p w14:paraId="49C251CF" w14:textId="77777777" w:rsidR="00773390" w:rsidRPr="00A71203" w:rsidRDefault="00773390" w:rsidP="00BB120A">
            <w:pPr>
              <w:spacing w:afterLines="20" w:after="48" w:line="240" w:lineRule="auto"/>
              <w:contextualSpacing/>
              <w:rPr>
                <w:rFonts w:ascii="Times New Roman" w:hAnsi="Times New Roman"/>
                <w:color w:val="000000"/>
                <w:sz w:val="18"/>
                <w:szCs w:val="18"/>
                <w:lang w:val="ro-RO"/>
              </w:rPr>
            </w:pPr>
          </w:p>
        </w:tc>
        <w:tc>
          <w:tcPr>
            <w:tcW w:w="339" w:type="pct"/>
          </w:tcPr>
          <w:p w14:paraId="3EC95362" w14:textId="77777777" w:rsidR="00773390" w:rsidRPr="00A71203" w:rsidRDefault="00773390" w:rsidP="00BB120A">
            <w:pPr>
              <w:spacing w:after="200" w:line="276" w:lineRule="auto"/>
              <w:rPr>
                <w:rFonts w:ascii="Times New Roman" w:hAnsi="Times New Roman"/>
                <w:sz w:val="18"/>
                <w:szCs w:val="18"/>
                <w:lang w:val="ro-RO"/>
              </w:rPr>
            </w:pPr>
          </w:p>
        </w:tc>
        <w:tc>
          <w:tcPr>
            <w:tcW w:w="482" w:type="pct"/>
          </w:tcPr>
          <w:p w14:paraId="4C90A0A1" w14:textId="77777777" w:rsidR="00773390" w:rsidRPr="00A71203" w:rsidRDefault="00773390" w:rsidP="00BB120A">
            <w:pPr>
              <w:spacing w:after="200" w:line="276" w:lineRule="auto"/>
              <w:rPr>
                <w:rFonts w:ascii="Times New Roman" w:hAnsi="Times New Roman"/>
                <w:sz w:val="18"/>
                <w:szCs w:val="18"/>
                <w:lang w:val="ro-RO"/>
              </w:rPr>
            </w:pPr>
          </w:p>
        </w:tc>
      </w:tr>
      <w:tr w:rsidR="00773390" w:rsidRPr="00A65D34" w14:paraId="25EFF18D" w14:textId="77777777" w:rsidTr="00DD5962">
        <w:trPr>
          <w:trHeight w:val="314"/>
        </w:trPr>
        <w:tc>
          <w:tcPr>
            <w:tcW w:w="643" w:type="pct"/>
            <w:vMerge/>
          </w:tcPr>
          <w:p w14:paraId="3AF83BAB" w14:textId="77777777" w:rsidR="00773390" w:rsidRPr="00A71203" w:rsidRDefault="00773390" w:rsidP="00BB120A">
            <w:pPr>
              <w:spacing w:afterLines="20" w:after="48" w:line="240" w:lineRule="auto"/>
              <w:contextualSpacing/>
              <w:rPr>
                <w:rFonts w:ascii="Times New Roman" w:hAnsi="Times New Roman"/>
                <w:b/>
                <w:color w:val="000000"/>
                <w:sz w:val="18"/>
                <w:szCs w:val="18"/>
                <w:lang w:val="ro-RO"/>
              </w:rPr>
            </w:pPr>
          </w:p>
        </w:tc>
        <w:tc>
          <w:tcPr>
            <w:tcW w:w="570" w:type="pct"/>
            <w:vMerge/>
          </w:tcPr>
          <w:p w14:paraId="6015DB06" w14:textId="77777777" w:rsidR="00773390" w:rsidRPr="00A71203" w:rsidRDefault="00773390" w:rsidP="00BB120A">
            <w:pPr>
              <w:spacing w:afterLines="20" w:after="48" w:line="240" w:lineRule="auto"/>
              <w:contextualSpacing/>
              <w:rPr>
                <w:rFonts w:ascii="Times New Roman" w:hAnsi="Times New Roman"/>
                <w:color w:val="000000"/>
                <w:sz w:val="18"/>
                <w:szCs w:val="18"/>
                <w:lang w:val="ro-RO"/>
              </w:rPr>
            </w:pPr>
          </w:p>
        </w:tc>
        <w:tc>
          <w:tcPr>
            <w:tcW w:w="741" w:type="pct"/>
          </w:tcPr>
          <w:p w14:paraId="41804F18" w14:textId="77777777" w:rsidR="00773390" w:rsidRPr="00A71203" w:rsidRDefault="00773390" w:rsidP="00BB120A">
            <w:pPr>
              <w:spacing w:afterLines="20" w:after="48" w:line="240" w:lineRule="auto"/>
              <w:contextualSpacing/>
              <w:rPr>
                <w:rFonts w:ascii="Times New Roman" w:hAnsi="Times New Roman"/>
                <w:color w:val="000000"/>
                <w:sz w:val="18"/>
                <w:szCs w:val="18"/>
                <w:lang w:val="ro-RO"/>
              </w:rPr>
            </w:pPr>
            <w:r w:rsidRPr="00A71203">
              <w:rPr>
                <w:rFonts w:ascii="Times New Roman" w:hAnsi="Times New Roman"/>
                <w:color w:val="000000"/>
                <w:sz w:val="18"/>
                <w:szCs w:val="18"/>
                <w:lang w:val="ro-RO"/>
              </w:rPr>
              <w:t>Activitatea 1.1.2</w:t>
            </w:r>
          </w:p>
        </w:tc>
        <w:tc>
          <w:tcPr>
            <w:tcW w:w="531" w:type="pct"/>
          </w:tcPr>
          <w:p w14:paraId="7267245B" w14:textId="77777777" w:rsidR="00773390" w:rsidRPr="00A71203" w:rsidRDefault="00773390" w:rsidP="00BB120A">
            <w:pPr>
              <w:spacing w:afterLines="20" w:after="48" w:line="240" w:lineRule="auto"/>
              <w:contextualSpacing/>
              <w:rPr>
                <w:rFonts w:ascii="Times New Roman" w:hAnsi="Times New Roman"/>
                <w:color w:val="000000"/>
                <w:sz w:val="18"/>
                <w:szCs w:val="18"/>
                <w:lang w:val="ro-RO"/>
              </w:rPr>
            </w:pPr>
          </w:p>
        </w:tc>
        <w:tc>
          <w:tcPr>
            <w:tcW w:w="388" w:type="pct"/>
          </w:tcPr>
          <w:p w14:paraId="79EAB2B0" w14:textId="77777777" w:rsidR="00773390" w:rsidRPr="00A71203" w:rsidRDefault="00773390" w:rsidP="00BB120A">
            <w:pPr>
              <w:spacing w:afterLines="20" w:after="48" w:line="240" w:lineRule="auto"/>
              <w:contextualSpacing/>
              <w:jc w:val="center"/>
              <w:rPr>
                <w:rFonts w:ascii="Times New Roman" w:hAnsi="Times New Roman"/>
                <w:color w:val="000000"/>
                <w:sz w:val="18"/>
                <w:szCs w:val="18"/>
                <w:lang w:val="ro-RO"/>
              </w:rPr>
            </w:pPr>
          </w:p>
        </w:tc>
        <w:tc>
          <w:tcPr>
            <w:tcW w:w="337" w:type="pct"/>
          </w:tcPr>
          <w:p w14:paraId="3BD5FF0D" w14:textId="77777777" w:rsidR="00773390" w:rsidRPr="00A71203" w:rsidRDefault="00773390" w:rsidP="00BB120A">
            <w:pPr>
              <w:spacing w:afterLines="20" w:after="48" w:line="276" w:lineRule="auto"/>
              <w:contextualSpacing/>
              <w:jc w:val="center"/>
              <w:rPr>
                <w:rFonts w:ascii="Times New Roman" w:hAnsi="Times New Roman"/>
                <w:sz w:val="18"/>
                <w:szCs w:val="18"/>
                <w:lang w:val="ro-RO"/>
              </w:rPr>
            </w:pPr>
          </w:p>
        </w:tc>
        <w:tc>
          <w:tcPr>
            <w:tcW w:w="535" w:type="pct"/>
          </w:tcPr>
          <w:p w14:paraId="1BA66BF8" w14:textId="77777777" w:rsidR="00773390" w:rsidRPr="00A71203" w:rsidRDefault="00773390" w:rsidP="00BB120A">
            <w:pPr>
              <w:spacing w:after="200" w:line="276" w:lineRule="auto"/>
              <w:rPr>
                <w:rFonts w:ascii="Times New Roman" w:hAnsi="Times New Roman"/>
                <w:sz w:val="18"/>
                <w:szCs w:val="18"/>
                <w:lang w:val="ro-RO"/>
              </w:rPr>
            </w:pPr>
          </w:p>
        </w:tc>
        <w:tc>
          <w:tcPr>
            <w:tcW w:w="434" w:type="pct"/>
          </w:tcPr>
          <w:p w14:paraId="5A88BF31" w14:textId="77777777" w:rsidR="00773390" w:rsidRPr="00A71203" w:rsidRDefault="00773390" w:rsidP="00BB120A">
            <w:pPr>
              <w:spacing w:afterLines="20" w:after="48" w:line="240" w:lineRule="auto"/>
              <w:contextualSpacing/>
              <w:rPr>
                <w:rFonts w:ascii="Times New Roman" w:hAnsi="Times New Roman"/>
                <w:color w:val="000000"/>
                <w:sz w:val="18"/>
                <w:szCs w:val="18"/>
                <w:lang w:val="ro-RO"/>
              </w:rPr>
            </w:pPr>
          </w:p>
        </w:tc>
        <w:tc>
          <w:tcPr>
            <w:tcW w:w="339" w:type="pct"/>
          </w:tcPr>
          <w:p w14:paraId="4B1B9A2F" w14:textId="77777777" w:rsidR="00773390" w:rsidRPr="00A71203" w:rsidRDefault="00773390" w:rsidP="00BB120A">
            <w:pPr>
              <w:spacing w:after="200" w:line="276" w:lineRule="auto"/>
              <w:rPr>
                <w:rFonts w:ascii="Times New Roman" w:hAnsi="Times New Roman"/>
                <w:sz w:val="18"/>
                <w:szCs w:val="18"/>
                <w:lang w:val="ro-RO"/>
              </w:rPr>
            </w:pPr>
          </w:p>
        </w:tc>
        <w:tc>
          <w:tcPr>
            <w:tcW w:w="482" w:type="pct"/>
          </w:tcPr>
          <w:p w14:paraId="7CF6DFAD" w14:textId="77777777" w:rsidR="00773390" w:rsidRPr="00A71203" w:rsidRDefault="00773390" w:rsidP="00BB120A">
            <w:pPr>
              <w:spacing w:after="200" w:line="276" w:lineRule="auto"/>
              <w:rPr>
                <w:rFonts w:ascii="Times New Roman" w:hAnsi="Times New Roman"/>
                <w:sz w:val="18"/>
                <w:szCs w:val="18"/>
                <w:lang w:val="ro-RO"/>
              </w:rPr>
            </w:pPr>
          </w:p>
        </w:tc>
      </w:tr>
      <w:tr w:rsidR="00773390" w:rsidRPr="00A65D34" w14:paraId="152D0295" w14:textId="77777777" w:rsidTr="00DD5962">
        <w:trPr>
          <w:trHeight w:val="413"/>
        </w:trPr>
        <w:tc>
          <w:tcPr>
            <w:tcW w:w="643" w:type="pct"/>
            <w:vMerge w:val="restart"/>
          </w:tcPr>
          <w:p w14:paraId="011271E3" w14:textId="77777777" w:rsidR="00773390" w:rsidRPr="00A71203" w:rsidRDefault="00773390" w:rsidP="00BB120A">
            <w:pPr>
              <w:spacing w:afterLines="20" w:after="48" w:line="240" w:lineRule="auto"/>
              <w:contextualSpacing/>
              <w:rPr>
                <w:rFonts w:ascii="Times New Roman" w:hAnsi="Times New Roman"/>
                <w:b/>
                <w:color w:val="000000"/>
                <w:sz w:val="18"/>
                <w:szCs w:val="18"/>
                <w:lang w:val="ro-RO"/>
              </w:rPr>
            </w:pPr>
          </w:p>
        </w:tc>
        <w:tc>
          <w:tcPr>
            <w:tcW w:w="570" w:type="pct"/>
            <w:vMerge w:val="restart"/>
          </w:tcPr>
          <w:p w14:paraId="3BA7C5C4" w14:textId="77777777" w:rsidR="00773390" w:rsidRPr="00A71203" w:rsidRDefault="00773390" w:rsidP="00BB120A">
            <w:pPr>
              <w:spacing w:afterLines="20" w:after="48" w:line="240" w:lineRule="auto"/>
              <w:contextualSpacing/>
              <w:rPr>
                <w:rFonts w:ascii="Times New Roman" w:hAnsi="Times New Roman"/>
                <w:color w:val="000000"/>
                <w:sz w:val="18"/>
                <w:szCs w:val="18"/>
                <w:lang w:val="ro-RO"/>
              </w:rPr>
            </w:pPr>
            <w:r w:rsidRPr="00A71203">
              <w:rPr>
                <w:rFonts w:ascii="Times New Roman" w:hAnsi="Times New Roman"/>
                <w:color w:val="000000"/>
                <w:sz w:val="18"/>
                <w:szCs w:val="18"/>
                <w:lang w:val="ro-RO"/>
              </w:rPr>
              <w:t>Acțiunea 1.2</w:t>
            </w:r>
          </w:p>
        </w:tc>
        <w:tc>
          <w:tcPr>
            <w:tcW w:w="741" w:type="pct"/>
          </w:tcPr>
          <w:p w14:paraId="2E5AC1CD" w14:textId="77777777" w:rsidR="00773390" w:rsidRPr="00A71203" w:rsidRDefault="00773390" w:rsidP="00BB120A">
            <w:pPr>
              <w:spacing w:afterLines="20" w:after="48" w:line="240" w:lineRule="auto"/>
              <w:contextualSpacing/>
              <w:rPr>
                <w:rFonts w:ascii="Times New Roman" w:hAnsi="Times New Roman"/>
                <w:color w:val="000000"/>
                <w:sz w:val="18"/>
                <w:szCs w:val="18"/>
                <w:lang w:val="ro-RO"/>
              </w:rPr>
            </w:pPr>
            <w:r w:rsidRPr="00A71203">
              <w:rPr>
                <w:rFonts w:ascii="Times New Roman" w:hAnsi="Times New Roman"/>
                <w:color w:val="000000"/>
                <w:sz w:val="18"/>
                <w:szCs w:val="18"/>
                <w:lang w:val="ro-RO"/>
              </w:rPr>
              <w:t>Activitatea 1.2.1</w:t>
            </w:r>
          </w:p>
        </w:tc>
        <w:tc>
          <w:tcPr>
            <w:tcW w:w="531" w:type="pct"/>
          </w:tcPr>
          <w:p w14:paraId="6AC9B35B" w14:textId="77777777" w:rsidR="00773390" w:rsidRPr="00A71203" w:rsidRDefault="00773390" w:rsidP="00BB120A">
            <w:pPr>
              <w:spacing w:afterLines="20" w:after="48" w:line="240" w:lineRule="auto"/>
              <w:contextualSpacing/>
              <w:rPr>
                <w:rFonts w:ascii="Times New Roman" w:hAnsi="Times New Roman"/>
                <w:color w:val="000000"/>
                <w:sz w:val="18"/>
                <w:szCs w:val="18"/>
                <w:lang w:val="ro-RO"/>
              </w:rPr>
            </w:pPr>
          </w:p>
        </w:tc>
        <w:tc>
          <w:tcPr>
            <w:tcW w:w="388" w:type="pct"/>
          </w:tcPr>
          <w:p w14:paraId="56F29AC0" w14:textId="77777777" w:rsidR="00773390" w:rsidRPr="00A71203" w:rsidRDefault="00773390" w:rsidP="00BB120A">
            <w:pPr>
              <w:spacing w:afterLines="20" w:after="48" w:line="240" w:lineRule="auto"/>
              <w:contextualSpacing/>
              <w:jc w:val="center"/>
              <w:rPr>
                <w:rFonts w:ascii="Times New Roman" w:hAnsi="Times New Roman"/>
                <w:color w:val="000000"/>
                <w:sz w:val="18"/>
                <w:szCs w:val="18"/>
                <w:lang w:val="ro-RO"/>
              </w:rPr>
            </w:pPr>
          </w:p>
        </w:tc>
        <w:tc>
          <w:tcPr>
            <w:tcW w:w="337" w:type="pct"/>
          </w:tcPr>
          <w:p w14:paraId="342798C8" w14:textId="77777777" w:rsidR="00773390" w:rsidRPr="00A71203" w:rsidRDefault="00773390" w:rsidP="00BB120A">
            <w:pPr>
              <w:spacing w:afterLines="20" w:after="48" w:line="276" w:lineRule="auto"/>
              <w:contextualSpacing/>
              <w:jc w:val="center"/>
              <w:rPr>
                <w:rFonts w:ascii="Times New Roman" w:hAnsi="Times New Roman"/>
                <w:sz w:val="18"/>
                <w:szCs w:val="18"/>
                <w:lang w:val="ro-RO"/>
              </w:rPr>
            </w:pPr>
          </w:p>
        </w:tc>
        <w:tc>
          <w:tcPr>
            <w:tcW w:w="535" w:type="pct"/>
          </w:tcPr>
          <w:p w14:paraId="6E1D131C" w14:textId="77777777" w:rsidR="00773390" w:rsidRPr="00A71203" w:rsidRDefault="00773390" w:rsidP="00BB120A">
            <w:pPr>
              <w:spacing w:after="200" w:line="276" w:lineRule="auto"/>
              <w:rPr>
                <w:rFonts w:ascii="Times New Roman" w:hAnsi="Times New Roman"/>
                <w:sz w:val="18"/>
                <w:szCs w:val="18"/>
                <w:lang w:val="ro-RO"/>
              </w:rPr>
            </w:pPr>
          </w:p>
        </w:tc>
        <w:tc>
          <w:tcPr>
            <w:tcW w:w="434" w:type="pct"/>
          </w:tcPr>
          <w:p w14:paraId="6C730CEF" w14:textId="77777777" w:rsidR="00773390" w:rsidRPr="00A71203" w:rsidRDefault="00773390" w:rsidP="00BB120A">
            <w:pPr>
              <w:spacing w:afterLines="20" w:after="48" w:line="240" w:lineRule="auto"/>
              <w:contextualSpacing/>
              <w:rPr>
                <w:rFonts w:ascii="Times New Roman" w:hAnsi="Times New Roman"/>
                <w:color w:val="000000"/>
                <w:sz w:val="18"/>
                <w:szCs w:val="18"/>
                <w:lang w:val="ro-RO"/>
              </w:rPr>
            </w:pPr>
          </w:p>
        </w:tc>
        <w:tc>
          <w:tcPr>
            <w:tcW w:w="339" w:type="pct"/>
          </w:tcPr>
          <w:p w14:paraId="14C41F18" w14:textId="77777777" w:rsidR="00773390" w:rsidRPr="00A71203" w:rsidRDefault="00773390" w:rsidP="00BB120A">
            <w:pPr>
              <w:spacing w:after="200" w:line="276" w:lineRule="auto"/>
              <w:rPr>
                <w:rFonts w:ascii="Times New Roman" w:hAnsi="Times New Roman"/>
                <w:sz w:val="18"/>
                <w:szCs w:val="18"/>
                <w:lang w:val="ro-RO"/>
              </w:rPr>
            </w:pPr>
          </w:p>
        </w:tc>
        <w:tc>
          <w:tcPr>
            <w:tcW w:w="482" w:type="pct"/>
          </w:tcPr>
          <w:p w14:paraId="42E98F58" w14:textId="77777777" w:rsidR="00773390" w:rsidRPr="00A71203" w:rsidRDefault="00773390" w:rsidP="00BB120A">
            <w:pPr>
              <w:spacing w:after="200" w:line="276" w:lineRule="auto"/>
              <w:rPr>
                <w:rFonts w:ascii="Times New Roman" w:hAnsi="Times New Roman"/>
                <w:sz w:val="18"/>
                <w:szCs w:val="18"/>
                <w:lang w:val="ro-RO"/>
              </w:rPr>
            </w:pPr>
          </w:p>
        </w:tc>
      </w:tr>
      <w:tr w:rsidR="00773390" w:rsidRPr="00A65D34" w14:paraId="38696FC0" w14:textId="77777777" w:rsidTr="00DD5962">
        <w:trPr>
          <w:trHeight w:val="503"/>
        </w:trPr>
        <w:tc>
          <w:tcPr>
            <w:tcW w:w="643" w:type="pct"/>
            <w:vMerge/>
          </w:tcPr>
          <w:p w14:paraId="7AC8B8E9" w14:textId="77777777" w:rsidR="00773390" w:rsidRPr="00A71203" w:rsidRDefault="00773390" w:rsidP="00BB120A">
            <w:pPr>
              <w:spacing w:afterLines="20" w:after="48" w:line="240" w:lineRule="auto"/>
              <w:contextualSpacing/>
              <w:rPr>
                <w:rFonts w:ascii="Times New Roman" w:hAnsi="Times New Roman"/>
                <w:b/>
                <w:color w:val="000000"/>
                <w:sz w:val="18"/>
                <w:szCs w:val="18"/>
                <w:lang w:val="ro-RO"/>
              </w:rPr>
            </w:pPr>
          </w:p>
        </w:tc>
        <w:tc>
          <w:tcPr>
            <w:tcW w:w="570" w:type="pct"/>
            <w:vMerge/>
          </w:tcPr>
          <w:p w14:paraId="016AB7FD" w14:textId="77777777" w:rsidR="00773390" w:rsidRPr="00A71203" w:rsidRDefault="00773390" w:rsidP="00BB120A">
            <w:pPr>
              <w:spacing w:afterLines="20" w:after="48" w:line="240" w:lineRule="auto"/>
              <w:contextualSpacing/>
              <w:rPr>
                <w:rFonts w:ascii="Times New Roman" w:hAnsi="Times New Roman"/>
                <w:color w:val="000000"/>
                <w:sz w:val="18"/>
                <w:szCs w:val="18"/>
                <w:lang w:val="ro-RO"/>
              </w:rPr>
            </w:pPr>
          </w:p>
        </w:tc>
        <w:tc>
          <w:tcPr>
            <w:tcW w:w="741" w:type="pct"/>
          </w:tcPr>
          <w:p w14:paraId="76210367" w14:textId="77777777" w:rsidR="00773390" w:rsidRPr="00A71203" w:rsidRDefault="00773390" w:rsidP="00BB120A">
            <w:pPr>
              <w:spacing w:afterLines="20" w:after="48" w:line="240" w:lineRule="auto"/>
              <w:contextualSpacing/>
              <w:rPr>
                <w:rFonts w:ascii="Times New Roman" w:hAnsi="Times New Roman"/>
                <w:color w:val="000000"/>
                <w:sz w:val="18"/>
                <w:szCs w:val="18"/>
                <w:lang w:val="ro-RO"/>
              </w:rPr>
            </w:pPr>
            <w:r w:rsidRPr="00A71203">
              <w:rPr>
                <w:rFonts w:ascii="Times New Roman" w:hAnsi="Times New Roman"/>
                <w:color w:val="000000"/>
                <w:sz w:val="18"/>
                <w:szCs w:val="18"/>
                <w:lang w:val="ro-RO"/>
              </w:rPr>
              <w:t>Activitatea 1.2.2</w:t>
            </w:r>
          </w:p>
        </w:tc>
        <w:tc>
          <w:tcPr>
            <w:tcW w:w="531" w:type="pct"/>
          </w:tcPr>
          <w:p w14:paraId="6B8C83D9" w14:textId="77777777" w:rsidR="00773390" w:rsidRPr="00A71203" w:rsidRDefault="00773390" w:rsidP="00BB120A">
            <w:pPr>
              <w:spacing w:afterLines="20" w:after="48" w:line="240" w:lineRule="auto"/>
              <w:contextualSpacing/>
              <w:rPr>
                <w:rFonts w:ascii="Times New Roman" w:hAnsi="Times New Roman"/>
                <w:color w:val="000000"/>
                <w:sz w:val="18"/>
                <w:szCs w:val="18"/>
                <w:lang w:val="ro-RO"/>
              </w:rPr>
            </w:pPr>
          </w:p>
        </w:tc>
        <w:tc>
          <w:tcPr>
            <w:tcW w:w="388" w:type="pct"/>
          </w:tcPr>
          <w:p w14:paraId="08AB03C3" w14:textId="77777777" w:rsidR="00773390" w:rsidRPr="00A71203" w:rsidRDefault="00773390" w:rsidP="00BB120A">
            <w:pPr>
              <w:spacing w:afterLines="20" w:after="48" w:line="240" w:lineRule="auto"/>
              <w:contextualSpacing/>
              <w:jc w:val="center"/>
              <w:rPr>
                <w:rFonts w:ascii="Times New Roman" w:hAnsi="Times New Roman"/>
                <w:color w:val="000000"/>
                <w:sz w:val="18"/>
                <w:szCs w:val="18"/>
                <w:lang w:val="ro-RO"/>
              </w:rPr>
            </w:pPr>
          </w:p>
        </w:tc>
        <w:tc>
          <w:tcPr>
            <w:tcW w:w="337" w:type="pct"/>
          </w:tcPr>
          <w:p w14:paraId="23BC00EC" w14:textId="77777777" w:rsidR="00773390" w:rsidRPr="00A71203" w:rsidRDefault="00773390" w:rsidP="00BB120A">
            <w:pPr>
              <w:spacing w:afterLines="20" w:after="48" w:line="276" w:lineRule="auto"/>
              <w:contextualSpacing/>
              <w:jc w:val="center"/>
              <w:rPr>
                <w:rFonts w:ascii="Times New Roman" w:hAnsi="Times New Roman"/>
                <w:sz w:val="18"/>
                <w:szCs w:val="18"/>
                <w:lang w:val="ro-RO"/>
              </w:rPr>
            </w:pPr>
          </w:p>
        </w:tc>
        <w:tc>
          <w:tcPr>
            <w:tcW w:w="535" w:type="pct"/>
          </w:tcPr>
          <w:p w14:paraId="7E7C103C" w14:textId="77777777" w:rsidR="00773390" w:rsidRPr="00A71203" w:rsidRDefault="00773390" w:rsidP="00BB120A">
            <w:pPr>
              <w:spacing w:after="200" w:line="276" w:lineRule="auto"/>
              <w:rPr>
                <w:rFonts w:ascii="Times New Roman" w:hAnsi="Times New Roman"/>
                <w:sz w:val="18"/>
                <w:szCs w:val="18"/>
                <w:lang w:val="ro-RO"/>
              </w:rPr>
            </w:pPr>
          </w:p>
        </w:tc>
        <w:tc>
          <w:tcPr>
            <w:tcW w:w="434" w:type="pct"/>
          </w:tcPr>
          <w:p w14:paraId="7887B7F8" w14:textId="77777777" w:rsidR="00773390" w:rsidRPr="00A71203" w:rsidRDefault="00773390" w:rsidP="00BB120A">
            <w:pPr>
              <w:spacing w:afterLines="20" w:after="48" w:line="240" w:lineRule="auto"/>
              <w:contextualSpacing/>
              <w:rPr>
                <w:rFonts w:ascii="Times New Roman" w:hAnsi="Times New Roman"/>
                <w:color w:val="000000"/>
                <w:sz w:val="18"/>
                <w:szCs w:val="18"/>
                <w:lang w:val="ro-RO"/>
              </w:rPr>
            </w:pPr>
          </w:p>
        </w:tc>
        <w:tc>
          <w:tcPr>
            <w:tcW w:w="339" w:type="pct"/>
          </w:tcPr>
          <w:p w14:paraId="09A98DC6" w14:textId="77777777" w:rsidR="00773390" w:rsidRPr="00A71203" w:rsidRDefault="00773390" w:rsidP="00BB120A">
            <w:pPr>
              <w:spacing w:after="200" w:line="276" w:lineRule="auto"/>
              <w:rPr>
                <w:rFonts w:ascii="Times New Roman" w:hAnsi="Times New Roman"/>
                <w:sz w:val="18"/>
                <w:szCs w:val="18"/>
                <w:lang w:val="ro-RO"/>
              </w:rPr>
            </w:pPr>
          </w:p>
        </w:tc>
        <w:tc>
          <w:tcPr>
            <w:tcW w:w="482" w:type="pct"/>
          </w:tcPr>
          <w:p w14:paraId="48B08EF7" w14:textId="77777777" w:rsidR="00773390" w:rsidRPr="00A71203" w:rsidRDefault="00773390" w:rsidP="00BB120A">
            <w:pPr>
              <w:spacing w:after="200" w:line="276" w:lineRule="auto"/>
              <w:rPr>
                <w:rFonts w:ascii="Times New Roman" w:hAnsi="Times New Roman"/>
                <w:sz w:val="18"/>
                <w:szCs w:val="18"/>
                <w:lang w:val="ro-RO"/>
              </w:rPr>
            </w:pPr>
          </w:p>
        </w:tc>
      </w:tr>
      <w:tr w:rsidR="00773390" w:rsidRPr="00A65D34" w14:paraId="4EDCDDAE" w14:textId="77777777" w:rsidTr="00DD5962">
        <w:trPr>
          <w:trHeight w:val="350"/>
        </w:trPr>
        <w:tc>
          <w:tcPr>
            <w:tcW w:w="643" w:type="pct"/>
          </w:tcPr>
          <w:p w14:paraId="3FF0E04F" w14:textId="77777777" w:rsidR="00773390" w:rsidRPr="00A71203" w:rsidRDefault="00773390" w:rsidP="00BB120A">
            <w:pPr>
              <w:spacing w:afterLines="20" w:after="48" w:line="240" w:lineRule="auto"/>
              <w:contextualSpacing/>
              <w:rPr>
                <w:rFonts w:ascii="Times New Roman" w:hAnsi="Times New Roman"/>
                <w:b/>
                <w:color w:val="000000"/>
                <w:sz w:val="18"/>
                <w:szCs w:val="18"/>
                <w:lang w:val="ro-RO"/>
              </w:rPr>
            </w:pPr>
            <w:r w:rsidRPr="00A71203">
              <w:rPr>
                <w:rFonts w:ascii="Times New Roman" w:hAnsi="Times New Roman"/>
                <w:b/>
                <w:color w:val="000000"/>
                <w:sz w:val="18"/>
                <w:szCs w:val="18"/>
                <w:lang w:val="ro-RO"/>
              </w:rPr>
              <w:t>Obiectiv 2</w:t>
            </w:r>
          </w:p>
        </w:tc>
        <w:tc>
          <w:tcPr>
            <w:tcW w:w="570" w:type="pct"/>
          </w:tcPr>
          <w:p w14:paraId="16D9FC16" w14:textId="77777777" w:rsidR="00773390" w:rsidRPr="00A71203" w:rsidRDefault="00773390" w:rsidP="00BB120A">
            <w:pPr>
              <w:spacing w:afterLines="20" w:after="48" w:line="240" w:lineRule="auto"/>
              <w:contextualSpacing/>
              <w:rPr>
                <w:rFonts w:ascii="Times New Roman" w:hAnsi="Times New Roman"/>
                <w:color w:val="000000"/>
                <w:sz w:val="18"/>
                <w:szCs w:val="18"/>
                <w:lang w:val="ro-RO"/>
              </w:rPr>
            </w:pPr>
            <w:r w:rsidRPr="00A71203">
              <w:rPr>
                <w:rFonts w:ascii="Times New Roman" w:hAnsi="Times New Roman"/>
                <w:color w:val="000000"/>
                <w:sz w:val="18"/>
                <w:szCs w:val="18"/>
                <w:lang w:val="ro-RO"/>
              </w:rPr>
              <w:t>Acțiunea 2.1</w:t>
            </w:r>
          </w:p>
        </w:tc>
        <w:tc>
          <w:tcPr>
            <w:tcW w:w="741" w:type="pct"/>
          </w:tcPr>
          <w:p w14:paraId="3AB7D6F1" w14:textId="74205D19" w:rsidR="00773390" w:rsidRPr="00A71203" w:rsidRDefault="00773390" w:rsidP="00BB120A">
            <w:pPr>
              <w:spacing w:afterLines="20" w:after="48" w:line="240" w:lineRule="auto"/>
              <w:contextualSpacing/>
              <w:rPr>
                <w:rFonts w:ascii="Times New Roman" w:hAnsi="Times New Roman"/>
                <w:color w:val="000000"/>
                <w:sz w:val="18"/>
                <w:szCs w:val="18"/>
                <w:lang w:val="ro-RO"/>
              </w:rPr>
            </w:pPr>
            <w:r w:rsidRPr="00A71203">
              <w:rPr>
                <w:rFonts w:ascii="Times New Roman" w:hAnsi="Times New Roman"/>
                <w:color w:val="000000"/>
                <w:sz w:val="18"/>
                <w:szCs w:val="18"/>
                <w:lang w:val="ro-RO"/>
              </w:rPr>
              <w:t>Activitatea 2.1.1</w:t>
            </w:r>
          </w:p>
        </w:tc>
        <w:tc>
          <w:tcPr>
            <w:tcW w:w="531" w:type="pct"/>
          </w:tcPr>
          <w:p w14:paraId="39BDA9A0" w14:textId="77777777" w:rsidR="00773390" w:rsidRPr="00A71203" w:rsidRDefault="00773390" w:rsidP="00BB120A">
            <w:pPr>
              <w:spacing w:afterLines="20" w:after="48" w:line="240" w:lineRule="auto"/>
              <w:contextualSpacing/>
              <w:rPr>
                <w:rFonts w:ascii="Times New Roman" w:hAnsi="Times New Roman"/>
                <w:color w:val="000000"/>
                <w:sz w:val="18"/>
                <w:szCs w:val="18"/>
                <w:lang w:val="ro-RO"/>
              </w:rPr>
            </w:pPr>
          </w:p>
        </w:tc>
        <w:tc>
          <w:tcPr>
            <w:tcW w:w="388" w:type="pct"/>
          </w:tcPr>
          <w:p w14:paraId="3C21434E" w14:textId="77777777" w:rsidR="00773390" w:rsidRPr="00A71203" w:rsidRDefault="00773390" w:rsidP="00BB120A">
            <w:pPr>
              <w:spacing w:afterLines="20" w:after="48" w:line="240" w:lineRule="auto"/>
              <w:contextualSpacing/>
              <w:jc w:val="center"/>
              <w:rPr>
                <w:rFonts w:ascii="Times New Roman" w:hAnsi="Times New Roman"/>
                <w:color w:val="000000"/>
                <w:sz w:val="18"/>
                <w:szCs w:val="18"/>
                <w:lang w:val="ro-RO"/>
              </w:rPr>
            </w:pPr>
          </w:p>
        </w:tc>
        <w:tc>
          <w:tcPr>
            <w:tcW w:w="337" w:type="pct"/>
          </w:tcPr>
          <w:p w14:paraId="631FDB8E" w14:textId="77777777" w:rsidR="00773390" w:rsidRPr="00A71203" w:rsidRDefault="00773390" w:rsidP="00BB120A">
            <w:pPr>
              <w:spacing w:afterLines="20" w:after="48" w:line="276" w:lineRule="auto"/>
              <w:contextualSpacing/>
              <w:jc w:val="center"/>
              <w:rPr>
                <w:rFonts w:ascii="Times New Roman" w:hAnsi="Times New Roman"/>
                <w:sz w:val="18"/>
                <w:szCs w:val="18"/>
                <w:lang w:val="ro-RO"/>
              </w:rPr>
            </w:pPr>
          </w:p>
        </w:tc>
        <w:tc>
          <w:tcPr>
            <w:tcW w:w="535" w:type="pct"/>
          </w:tcPr>
          <w:p w14:paraId="5836B6B8" w14:textId="77777777" w:rsidR="00773390" w:rsidRPr="00A71203" w:rsidRDefault="00773390" w:rsidP="00BB120A">
            <w:pPr>
              <w:spacing w:after="200" w:line="276" w:lineRule="auto"/>
              <w:rPr>
                <w:rFonts w:ascii="Times New Roman" w:hAnsi="Times New Roman"/>
                <w:sz w:val="18"/>
                <w:szCs w:val="18"/>
                <w:lang w:val="ro-RO"/>
              </w:rPr>
            </w:pPr>
          </w:p>
        </w:tc>
        <w:tc>
          <w:tcPr>
            <w:tcW w:w="434" w:type="pct"/>
          </w:tcPr>
          <w:p w14:paraId="460C8C68" w14:textId="77777777" w:rsidR="00773390" w:rsidRPr="00A71203" w:rsidRDefault="00773390" w:rsidP="00BB120A">
            <w:pPr>
              <w:spacing w:afterLines="20" w:after="48" w:line="240" w:lineRule="auto"/>
              <w:contextualSpacing/>
              <w:rPr>
                <w:rFonts w:ascii="Times New Roman" w:hAnsi="Times New Roman"/>
                <w:color w:val="000000"/>
                <w:sz w:val="18"/>
                <w:szCs w:val="18"/>
                <w:lang w:val="ro-RO"/>
              </w:rPr>
            </w:pPr>
          </w:p>
        </w:tc>
        <w:tc>
          <w:tcPr>
            <w:tcW w:w="339" w:type="pct"/>
          </w:tcPr>
          <w:p w14:paraId="6A734A45" w14:textId="77777777" w:rsidR="00773390" w:rsidRPr="00A71203" w:rsidRDefault="00773390" w:rsidP="00BB120A">
            <w:pPr>
              <w:spacing w:after="200" w:line="276" w:lineRule="auto"/>
              <w:rPr>
                <w:rFonts w:ascii="Times New Roman" w:hAnsi="Times New Roman"/>
                <w:sz w:val="18"/>
                <w:szCs w:val="18"/>
                <w:lang w:val="ro-RO"/>
              </w:rPr>
            </w:pPr>
          </w:p>
        </w:tc>
        <w:tc>
          <w:tcPr>
            <w:tcW w:w="482" w:type="pct"/>
          </w:tcPr>
          <w:p w14:paraId="63F526C2" w14:textId="77777777" w:rsidR="00773390" w:rsidRPr="00A71203" w:rsidRDefault="00773390" w:rsidP="00BB120A">
            <w:pPr>
              <w:spacing w:after="200" w:line="276" w:lineRule="auto"/>
              <w:rPr>
                <w:rFonts w:ascii="Times New Roman" w:hAnsi="Times New Roman"/>
                <w:sz w:val="18"/>
                <w:szCs w:val="18"/>
                <w:lang w:val="ro-RO"/>
              </w:rPr>
            </w:pPr>
          </w:p>
        </w:tc>
      </w:tr>
      <w:tr w:rsidR="00DF525B" w:rsidRPr="00A65D34" w14:paraId="2D3CE298" w14:textId="77777777" w:rsidTr="00BB120A">
        <w:trPr>
          <w:trHeight w:val="620"/>
        </w:trPr>
        <w:tc>
          <w:tcPr>
            <w:tcW w:w="643" w:type="pct"/>
          </w:tcPr>
          <w:p w14:paraId="12B59BC5" w14:textId="16F47156" w:rsidR="00DF525B" w:rsidRDefault="00DF525B" w:rsidP="00BB120A">
            <w:pPr>
              <w:spacing w:afterLines="20" w:after="48" w:line="240" w:lineRule="auto"/>
              <w:contextualSpacing/>
              <w:rPr>
                <w:rFonts w:ascii="Times New Roman" w:hAnsi="Times New Roman"/>
                <w:b/>
                <w:color w:val="000000"/>
                <w:sz w:val="18"/>
                <w:szCs w:val="18"/>
                <w:lang w:val="ro-RO"/>
              </w:rPr>
            </w:pPr>
            <w:r>
              <w:rPr>
                <w:rFonts w:ascii="Times New Roman" w:hAnsi="Times New Roman"/>
                <w:b/>
                <w:color w:val="000000"/>
                <w:sz w:val="18"/>
                <w:szCs w:val="18"/>
                <w:lang w:val="ro-RO"/>
              </w:rPr>
              <w:t>Cheltuieli imprevizibile</w:t>
            </w:r>
          </w:p>
        </w:tc>
        <w:tc>
          <w:tcPr>
            <w:tcW w:w="570" w:type="pct"/>
          </w:tcPr>
          <w:p w14:paraId="5C258917" w14:textId="77777777" w:rsidR="00DF525B" w:rsidRPr="00A71203" w:rsidRDefault="00DF525B" w:rsidP="00BB120A">
            <w:pPr>
              <w:spacing w:afterLines="20" w:after="48" w:line="240" w:lineRule="auto"/>
              <w:contextualSpacing/>
              <w:rPr>
                <w:rFonts w:ascii="Times New Roman" w:hAnsi="Times New Roman"/>
                <w:color w:val="000000"/>
                <w:sz w:val="18"/>
                <w:szCs w:val="18"/>
                <w:lang w:val="ro-RO"/>
              </w:rPr>
            </w:pPr>
          </w:p>
        </w:tc>
        <w:tc>
          <w:tcPr>
            <w:tcW w:w="741" w:type="pct"/>
          </w:tcPr>
          <w:p w14:paraId="27091DDC" w14:textId="77777777" w:rsidR="00DF525B" w:rsidRPr="00A71203" w:rsidRDefault="00DF525B" w:rsidP="00BB120A">
            <w:pPr>
              <w:spacing w:afterLines="20" w:after="48" w:line="240" w:lineRule="auto"/>
              <w:contextualSpacing/>
              <w:rPr>
                <w:rFonts w:ascii="Times New Roman" w:hAnsi="Times New Roman"/>
                <w:color w:val="000000"/>
                <w:sz w:val="18"/>
                <w:szCs w:val="18"/>
                <w:lang w:val="ro-RO"/>
              </w:rPr>
            </w:pPr>
          </w:p>
        </w:tc>
        <w:tc>
          <w:tcPr>
            <w:tcW w:w="531" w:type="pct"/>
          </w:tcPr>
          <w:p w14:paraId="23CB46FB" w14:textId="77777777" w:rsidR="00DF525B" w:rsidRPr="00A71203" w:rsidRDefault="00DF525B" w:rsidP="00BB120A">
            <w:pPr>
              <w:spacing w:afterLines="20" w:after="48" w:line="240" w:lineRule="auto"/>
              <w:contextualSpacing/>
              <w:rPr>
                <w:rFonts w:ascii="Times New Roman" w:hAnsi="Times New Roman"/>
                <w:color w:val="000000"/>
                <w:sz w:val="18"/>
                <w:szCs w:val="18"/>
                <w:lang w:val="ro-RO"/>
              </w:rPr>
            </w:pPr>
          </w:p>
        </w:tc>
        <w:tc>
          <w:tcPr>
            <w:tcW w:w="388" w:type="pct"/>
          </w:tcPr>
          <w:p w14:paraId="486EDEA7" w14:textId="77777777" w:rsidR="00DF525B" w:rsidRPr="00A71203" w:rsidRDefault="00DF525B" w:rsidP="00BB120A">
            <w:pPr>
              <w:spacing w:afterLines="20" w:after="48" w:line="240" w:lineRule="auto"/>
              <w:contextualSpacing/>
              <w:jc w:val="center"/>
              <w:rPr>
                <w:rFonts w:ascii="Times New Roman" w:hAnsi="Times New Roman"/>
                <w:color w:val="000000"/>
                <w:sz w:val="18"/>
                <w:szCs w:val="18"/>
                <w:lang w:val="ro-RO"/>
              </w:rPr>
            </w:pPr>
          </w:p>
        </w:tc>
        <w:tc>
          <w:tcPr>
            <w:tcW w:w="337" w:type="pct"/>
          </w:tcPr>
          <w:p w14:paraId="606093D8" w14:textId="77777777" w:rsidR="00DF525B" w:rsidRPr="00A71203" w:rsidRDefault="00DF525B" w:rsidP="00BB120A">
            <w:pPr>
              <w:spacing w:afterLines="20" w:after="48" w:line="276" w:lineRule="auto"/>
              <w:contextualSpacing/>
              <w:jc w:val="center"/>
              <w:rPr>
                <w:rFonts w:ascii="Times New Roman" w:hAnsi="Times New Roman"/>
                <w:sz w:val="18"/>
                <w:szCs w:val="18"/>
                <w:lang w:val="ro-RO"/>
              </w:rPr>
            </w:pPr>
          </w:p>
        </w:tc>
        <w:tc>
          <w:tcPr>
            <w:tcW w:w="535" w:type="pct"/>
          </w:tcPr>
          <w:p w14:paraId="7414A3E0" w14:textId="77777777" w:rsidR="00DF525B" w:rsidRPr="00A71203" w:rsidRDefault="00DF525B" w:rsidP="00BB120A">
            <w:pPr>
              <w:spacing w:after="200" w:line="276" w:lineRule="auto"/>
              <w:rPr>
                <w:rFonts w:ascii="Times New Roman" w:hAnsi="Times New Roman"/>
                <w:sz w:val="18"/>
                <w:szCs w:val="18"/>
                <w:lang w:val="ro-RO"/>
              </w:rPr>
            </w:pPr>
          </w:p>
        </w:tc>
        <w:tc>
          <w:tcPr>
            <w:tcW w:w="434" w:type="pct"/>
          </w:tcPr>
          <w:p w14:paraId="56DFC37B" w14:textId="77777777" w:rsidR="00DF525B" w:rsidRPr="00A71203" w:rsidRDefault="00DF525B" w:rsidP="00BB120A">
            <w:pPr>
              <w:spacing w:afterLines="20" w:after="48" w:line="240" w:lineRule="auto"/>
              <w:contextualSpacing/>
              <w:rPr>
                <w:rFonts w:ascii="Times New Roman" w:hAnsi="Times New Roman"/>
                <w:color w:val="000000"/>
                <w:sz w:val="18"/>
                <w:szCs w:val="18"/>
                <w:lang w:val="ro-RO"/>
              </w:rPr>
            </w:pPr>
          </w:p>
        </w:tc>
        <w:tc>
          <w:tcPr>
            <w:tcW w:w="339" w:type="pct"/>
          </w:tcPr>
          <w:p w14:paraId="615B304E" w14:textId="77777777" w:rsidR="00DF525B" w:rsidRPr="00A71203" w:rsidRDefault="00DF525B" w:rsidP="00BB120A">
            <w:pPr>
              <w:spacing w:after="200" w:line="276" w:lineRule="auto"/>
              <w:rPr>
                <w:rFonts w:ascii="Times New Roman" w:hAnsi="Times New Roman"/>
                <w:sz w:val="18"/>
                <w:szCs w:val="18"/>
                <w:lang w:val="ro-RO"/>
              </w:rPr>
            </w:pPr>
          </w:p>
        </w:tc>
        <w:tc>
          <w:tcPr>
            <w:tcW w:w="482" w:type="pct"/>
          </w:tcPr>
          <w:p w14:paraId="02590C63" w14:textId="77777777" w:rsidR="00DF525B" w:rsidRPr="00A71203" w:rsidRDefault="00DF525B" w:rsidP="00BB120A">
            <w:pPr>
              <w:spacing w:after="200" w:line="276" w:lineRule="auto"/>
              <w:rPr>
                <w:rFonts w:ascii="Times New Roman" w:hAnsi="Times New Roman"/>
                <w:sz w:val="18"/>
                <w:szCs w:val="18"/>
                <w:lang w:val="ro-RO"/>
              </w:rPr>
            </w:pPr>
          </w:p>
        </w:tc>
      </w:tr>
      <w:tr w:rsidR="00DF525B" w:rsidRPr="00A65D34" w14:paraId="716C2746" w14:textId="77777777" w:rsidTr="00DD5962">
        <w:trPr>
          <w:trHeight w:val="359"/>
        </w:trPr>
        <w:tc>
          <w:tcPr>
            <w:tcW w:w="643" w:type="pct"/>
          </w:tcPr>
          <w:p w14:paraId="4BE180C0" w14:textId="545D4265" w:rsidR="00DF525B" w:rsidRDefault="00DF525B" w:rsidP="00BB120A">
            <w:pPr>
              <w:spacing w:afterLines="20" w:after="48" w:line="240" w:lineRule="auto"/>
              <w:contextualSpacing/>
              <w:rPr>
                <w:rFonts w:ascii="Times New Roman" w:hAnsi="Times New Roman"/>
                <w:b/>
                <w:color w:val="000000"/>
                <w:sz w:val="18"/>
                <w:szCs w:val="18"/>
                <w:lang w:val="ro-RO"/>
              </w:rPr>
            </w:pPr>
            <w:r>
              <w:rPr>
                <w:rFonts w:ascii="Times New Roman" w:hAnsi="Times New Roman"/>
                <w:b/>
                <w:color w:val="000000"/>
                <w:sz w:val="18"/>
                <w:szCs w:val="18"/>
                <w:lang w:val="ro-RO"/>
              </w:rPr>
              <w:t>TOTAL</w:t>
            </w:r>
          </w:p>
        </w:tc>
        <w:tc>
          <w:tcPr>
            <w:tcW w:w="570" w:type="pct"/>
          </w:tcPr>
          <w:p w14:paraId="2515230A" w14:textId="77777777" w:rsidR="00DF525B" w:rsidRPr="00A71203" w:rsidRDefault="00DF525B" w:rsidP="00BB120A">
            <w:pPr>
              <w:spacing w:afterLines="20" w:after="48" w:line="240" w:lineRule="auto"/>
              <w:contextualSpacing/>
              <w:rPr>
                <w:rFonts w:ascii="Times New Roman" w:hAnsi="Times New Roman"/>
                <w:color w:val="000000"/>
                <w:sz w:val="18"/>
                <w:szCs w:val="18"/>
                <w:lang w:val="ro-RO"/>
              </w:rPr>
            </w:pPr>
          </w:p>
        </w:tc>
        <w:tc>
          <w:tcPr>
            <w:tcW w:w="741" w:type="pct"/>
          </w:tcPr>
          <w:p w14:paraId="36EDEF94" w14:textId="77777777" w:rsidR="00DF525B" w:rsidRPr="00A71203" w:rsidRDefault="00DF525B" w:rsidP="00BB120A">
            <w:pPr>
              <w:spacing w:afterLines="20" w:after="48" w:line="240" w:lineRule="auto"/>
              <w:contextualSpacing/>
              <w:rPr>
                <w:rFonts w:ascii="Times New Roman" w:hAnsi="Times New Roman"/>
                <w:color w:val="000000"/>
                <w:sz w:val="18"/>
                <w:szCs w:val="18"/>
                <w:lang w:val="ro-RO"/>
              </w:rPr>
            </w:pPr>
          </w:p>
        </w:tc>
        <w:tc>
          <w:tcPr>
            <w:tcW w:w="531" w:type="pct"/>
          </w:tcPr>
          <w:p w14:paraId="610CDC67" w14:textId="77777777" w:rsidR="00DF525B" w:rsidRPr="00A71203" w:rsidRDefault="00DF525B" w:rsidP="00BB120A">
            <w:pPr>
              <w:spacing w:afterLines="20" w:after="48" w:line="240" w:lineRule="auto"/>
              <w:contextualSpacing/>
              <w:rPr>
                <w:rFonts w:ascii="Times New Roman" w:hAnsi="Times New Roman"/>
                <w:color w:val="000000"/>
                <w:sz w:val="18"/>
                <w:szCs w:val="18"/>
                <w:lang w:val="ro-RO"/>
              </w:rPr>
            </w:pPr>
          </w:p>
        </w:tc>
        <w:tc>
          <w:tcPr>
            <w:tcW w:w="388" w:type="pct"/>
          </w:tcPr>
          <w:p w14:paraId="45703AE0" w14:textId="77777777" w:rsidR="00DF525B" w:rsidRPr="00A71203" w:rsidRDefault="00DF525B" w:rsidP="00BB120A">
            <w:pPr>
              <w:spacing w:afterLines="20" w:after="48" w:line="240" w:lineRule="auto"/>
              <w:contextualSpacing/>
              <w:jc w:val="center"/>
              <w:rPr>
                <w:rFonts w:ascii="Times New Roman" w:hAnsi="Times New Roman"/>
                <w:color w:val="000000"/>
                <w:sz w:val="18"/>
                <w:szCs w:val="18"/>
                <w:lang w:val="ro-RO"/>
              </w:rPr>
            </w:pPr>
          </w:p>
        </w:tc>
        <w:tc>
          <w:tcPr>
            <w:tcW w:w="337" w:type="pct"/>
          </w:tcPr>
          <w:p w14:paraId="7D8F8CF2" w14:textId="77777777" w:rsidR="00DF525B" w:rsidRPr="00A71203" w:rsidRDefault="00DF525B" w:rsidP="00BB120A">
            <w:pPr>
              <w:spacing w:afterLines="20" w:after="48" w:line="276" w:lineRule="auto"/>
              <w:contextualSpacing/>
              <w:jc w:val="center"/>
              <w:rPr>
                <w:rFonts w:ascii="Times New Roman" w:hAnsi="Times New Roman"/>
                <w:sz w:val="18"/>
                <w:szCs w:val="18"/>
                <w:lang w:val="ro-RO"/>
              </w:rPr>
            </w:pPr>
          </w:p>
        </w:tc>
        <w:tc>
          <w:tcPr>
            <w:tcW w:w="535" w:type="pct"/>
          </w:tcPr>
          <w:p w14:paraId="071F1D7F" w14:textId="77777777" w:rsidR="00DF525B" w:rsidRPr="00A71203" w:rsidRDefault="00DF525B" w:rsidP="00BB120A">
            <w:pPr>
              <w:spacing w:after="200" w:line="276" w:lineRule="auto"/>
              <w:rPr>
                <w:rFonts w:ascii="Times New Roman" w:hAnsi="Times New Roman"/>
                <w:sz w:val="18"/>
                <w:szCs w:val="18"/>
                <w:lang w:val="ro-RO"/>
              </w:rPr>
            </w:pPr>
          </w:p>
        </w:tc>
        <w:tc>
          <w:tcPr>
            <w:tcW w:w="434" w:type="pct"/>
          </w:tcPr>
          <w:p w14:paraId="4FBB5519" w14:textId="77777777" w:rsidR="00DF525B" w:rsidRPr="00A71203" w:rsidRDefault="00DF525B" w:rsidP="00BB120A">
            <w:pPr>
              <w:spacing w:afterLines="20" w:after="48" w:line="240" w:lineRule="auto"/>
              <w:contextualSpacing/>
              <w:rPr>
                <w:rFonts w:ascii="Times New Roman" w:hAnsi="Times New Roman"/>
                <w:color w:val="000000"/>
                <w:sz w:val="18"/>
                <w:szCs w:val="18"/>
                <w:lang w:val="ro-RO"/>
              </w:rPr>
            </w:pPr>
          </w:p>
        </w:tc>
        <w:tc>
          <w:tcPr>
            <w:tcW w:w="339" w:type="pct"/>
          </w:tcPr>
          <w:p w14:paraId="60BC7041" w14:textId="77777777" w:rsidR="00DF525B" w:rsidRPr="00A71203" w:rsidRDefault="00DF525B" w:rsidP="00BB120A">
            <w:pPr>
              <w:spacing w:after="200" w:line="276" w:lineRule="auto"/>
              <w:rPr>
                <w:rFonts w:ascii="Times New Roman" w:hAnsi="Times New Roman"/>
                <w:sz w:val="18"/>
                <w:szCs w:val="18"/>
                <w:lang w:val="ro-RO"/>
              </w:rPr>
            </w:pPr>
          </w:p>
        </w:tc>
        <w:tc>
          <w:tcPr>
            <w:tcW w:w="482" w:type="pct"/>
          </w:tcPr>
          <w:p w14:paraId="382B5517" w14:textId="77777777" w:rsidR="00DF525B" w:rsidRPr="00A71203" w:rsidRDefault="00DF525B" w:rsidP="00BB120A">
            <w:pPr>
              <w:spacing w:after="200" w:line="276" w:lineRule="auto"/>
              <w:rPr>
                <w:rFonts w:ascii="Times New Roman" w:hAnsi="Times New Roman"/>
                <w:sz w:val="18"/>
                <w:szCs w:val="18"/>
                <w:lang w:val="ro-RO"/>
              </w:rPr>
            </w:pPr>
          </w:p>
        </w:tc>
      </w:tr>
    </w:tbl>
    <w:p w14:paraId="458BCCB9" w14:textId="4D60A81B" w:rsidR="002E0CE6" w:rsidRPr="00DD5962" w:rsidRDefault="00DF525B" w:rsidP="00DD5962">
      <w:pPr>
        <w:tabs>
          <w:tab w:val="left" w:pos="889"/>
          <w:tab w:val="left" w:pos="1603"/>
        </w:tabs>
        <w:rPr>
          <w:rFonts w:ascii="Times New Roman" w:hAnsi="Times New Roman"/>
          <w:lang w:val="ro-RO" w:eastAsia="fr-CH"/>
        </w:rPr>
        <w:sectPr w:rsidR="002E0CE6" w:rsidRPr="00DD5962">
          <w:pgSz w:w="15840" w:h="12240" w:orient="landscape"/>
          <w:pgMar w:top="1170" w:right="630" w:bottom="810" w:left="180" w:header="720" w:footer="720" w:gutter="0"/>
          <w:cols w:space="720"/>
          <w:noEndnote/>
          <w:docGrid w:linePitch="299"/>
        </w:sectPr>
      </w:pPr>
      <w:r>
        <w:rPr>
          <w:rFonts w:ascii="Times New Roman" w:hAnsi="Times New Roman"/>
          <w:lang w:val="ro-RO" w:eastAsia="fr-CH"/>
        </w:rPr>
        <w:tab/>
      </w:r>
      <w:r w:rsidR="005D1407">
        <w:rPr>
          <w:rFonts w:ascii="Times New Roman" w:hAnsi="Times New Roman"/>
          <w:lang w:val="ro-RO" w:eastAsia="fr-CH"/>
        </w:rPr>
        <w:t>,</w:t>
      </w:r>
    </w:p>
    <w:p w14:paraId="14AC17FF" w14:textId="33FFE6BD" w:rsidR="00773390" w:rsidRPr="00A71203" w:rsidRDefault="00773390" w:rsidP="00773390">
      <w:pPr>
        <w:tabs>
          <w:tab w:val="left" w:pos="8970"/>
        </w:tabs>
        <w:spacing w:after="200" w:line="276" w:lineRule="auto"/>
        <w:jc w:val="right"/>
        <w:rPr>
          <w:rFonts w:ascii="Times New Roman" w:hAnsi="Times New Roman"/>
          <w:b/>
          <w:lang w:val="ro-RO" w:eastAsia="fr-CH"/>
        </w:rPr>
      </w:pPr>
      <w:r w:rsidRPr="00A71203">
        <w:rPr>
          <w:rFonts w:ascii="Times New Roman" w:hAnsi="Times New Roman"/>
          <w:b/>
          <w:lang w:val="ro-RO" w:eastAsia="fr-CH"/>
        </w:rPr>
        <w:lastRenderedPageBreak/>
        <w:t xml:space="preserve">Anexa C </w:t>
      </w:r>
      <w:r w:rsidRPr="00A71203">
        <w:rPr>
          <w:rFonts w:ascii="Times New Roman" w:hAnsi="Times New Roman"/>
          <w:b/>
          <w:lang w:val="ro-RO"/>
        </w:rPr>
        <w:t>la contractul nr.___ din __</w:t>
      </w:r>
    </w:p>
    <w:p w14:paraId="292149D6" w14:textId="573BC827" w:rsidR="00773390" w:rsidRPr="00A65D34" w:rsidRDefault="00C91734" w:rsidP="00773390">
      <w:pPr>
        <w:spacing w:after="200" w:line="276" w:lineRule="auto"/>
        <w:jc w:val="right"/>
        <w:rPr>
          <w:rFonts w:ascii="Times New Roman" w:hAnsi="Times New Roman"/>
          <w:lang w:val="ro-RO"/>
        </w:rPr>
      </w:pPr>
      <w:r w:rsidRPr="00A65D34">
        <w:rPr>
          <w:rFonts w:ascii="Times New Roman" w:hAnsi="Times New Roman"/>
          <w:noProof/>
        </w:rPr>
        <w:drawing>
          <wp:anchor distT="0" distB="0" distL="114300" distR="114300" simplePos="0" relativeHeight="251673600" behindDoc="1" locked="0" layoutInCell="1" allowOverlap="1" wp14:anchorId="609B4D5B" wp14:editId="305CD205">
            <wp:simplePos x="0" y="0"/>
            <wp:positionH relativeFrom="column">
              <wp:posOffset>3257550</wp:posOffset>
            </wp:positionH>
            <wp:positionV relativeFrom="paragraph">
              <wp:posOffset>69215</wp:posOffset>
            </wp:positionV>
            <wp:extent cx="1733550" cy="618490"/>
            <wp:effectExtent l="0" t="0" r="0" b="0"/>
            <wp:wrapTight wrapText="bothSides">
              <wp:wrapPolygon edited="0">
                <wp:start x="0" y="0"/>
                <wp:lineTo x="0" y="20624"/>
                <wp:lineTo x="21363" y="20624"/>
                <wp:lineTo x="21363" y="0"/>
                <wp:lineTo x="0" y="0"/>
              </wp:wrapPolygon>
            </wp:wrapTight>
            <wp:docPr id="34" name="Picture 10"/>
            <wp:cNvGraphicFramePr>
              <a:graphicFrameLocks xmlns:a="http://schemas.openxmlformats.org/drawingml/2006/main"/>
            </wp:cNvGraphicFramePr>
            <a:graphic xmlns:a="http://schemas.openxmlformats.org/drawingml/2006/main">
              <a:graphicData uri="http://schemas.openxmlformats.org/drawingml/2006/picture">
                <pic:pic xmlns:pic="http://schemas.openxmlformats.org/drawingml/2006/picture">
                  <pic:nvPicPr>
                    <pic:cNvPr id="4" name="Picture 10"/>
                    <pic:cNvPicPr/>
                  </pic:nvPicPr>
                  <pic:blipFill>
                    <a:blip r:embed="rId73" cstate="print"/>
                    <a:srcRect/>
                    <a:stretch/>
                  </pic:blipFill>
                  <pic:spPr>
                    <a:xfrm>
                      <a:off x="0" y="0"/>
                      <a:ext cx="1733550" cy="618490"/>
                    </a:xfrm>
                    <a:prstGeom prst="rect">
                      <a:avLst/>
                    </a:prstGeom>
                    <a:ln>
                      <a:noFill/>
                    </a:ln>
                  </pic:spPr>
                </pic:pic>
              </a:graphicData>
            </a:graphic>
            <wp14:sizeRelH relativeFrom="margin">
              <wp14:pctWidth>0</wp14:pctWidth>
            </wp14:sizeRelH>
            <wp14:sizeRelV relativeFrom="margin">
              <wp14:pctHeight>0</wp14:pctHeight>
            </wp14:sizeRelV>
          </wp:anchor>
        </w:drawing>
      </w:r>
      <w:r w:rsidRPr="00A65D34">
        <w:rPr>
          <w:rFonts w:ascii="Times New Roman" w:hAnsi="Times New Roman"/>
          <w:noProof/>
        </w:rPr>
        <w:drawing>
          <wp:anchor distT="0" distB="0" distL="0" distR="0" simplePos="0" relativeHeight="251672576" behindDoc="0" locked="0" layoutInCell="1" allowOverlap="1" wp14:anchorId="59E188FD" wp14:editId="11C4D89F">
            <wp:simplePos x="0" y="0"/>
            <wp:positionH relativeFrom="margin">
              <wp:posOffset>5305425</wp:posOffset>
            </wp:positionH>
            <wp:positionV relativeFrom="paragraph">
              <wp:posOffset>69215</wp:posOffset>
            </wp:positionV>
            <wp:extent cx="1571625" cy="622300"/>
            <wp:effectExtent l="0" t="0" r="0" b="6350"/>
            <wp:wrapNone/>
            <wp:docPr id="35" name="Picture 9"/>
            <wp:cNvGraphicFramePr>
              <a:graphicFrameLocks xmlns:a="http://schemas.openxmlformats.org/drawingml/2006/main"/>
            </wp:cNvGraphicFramePr>
            <a:graphic xmlns:a="http://schemas.openxmlformats.org/drawingml/2006/main">
              <a:graphicData uri="http://schemas.openxmlformats.org/drawingml/2006/picture">
                <pic:pic xmlns:pic="http://schemas.openxmlformats.org/drawingml/2006/picture">
                  <pic:nvPicPr>
                    <pic:cNvPr id="5" name="Picture 9"/>
                    <pic:cNvPicPr/>
                  </pic:nvPicPr>
                  <pic:blipFill>
                    <a:blip r:embed="rId74" cstate="print"/>
                    <a:srcRect/>
                    <a:stretch/>
                  </pic:blipFill>
                  <pic:spPr>
                    <a:xfrm>
                      <a:off x="0" y="0"/>
                      <a:ext cx="1571625" cy="622300"/>
                    </a:xfrm>
                    <a:prstGeom prst="rect">
                      <a:avLst/>
                    </a:prstGeom>
                    <a:ln>
                      <a:noFill/>
                    </a:ln>
                  </pic:spPr>
                </pic:pic>
              </a:graphicData>
            </a:graphic>
            <wp14:sizeRelH relativeFrom="margin">
              <wp14:pctWidth>0</wp14:pctWidth>
            </wp14:sizeRelH>
            <wp14:sizeRelV relativeFrom="margin">
              <wp14:pctHeight>0</wp14:pctHeight>
            </wp14:sizeRelV>
          </wp:anchor>
        </w:drawing>
      </w:r>
      <w:r w:rsidR="00773390" w:rsidRPr="00A65D34">
        <w:rPr>
          <w:rFonts w:ascii="Times New Roman" w:hAnsi="Times New Roman"/>
          <w:lang w:val="ro-RO" w:eastAsia="fr-CH"/>
        </w:rPr>
        <w:t xml:space="preserve">                                                                                                                       </w:t>
      </w:r>
    </w:p>
    <w:p w14:paraId="5EF547D7" w14:textId="3DA5F1E0" w:rsidR="008765BF" w:rsidRDefault="00BA43BF" w:rsidP="00D01D27">
      <w:pPr>
        <w:tabs>
          <w:tab w:val="center" w:pos="4680"/>
        </w:tabs>
        <w:suppressAutoHyphens/>
        <w:spacing w:after="20"/>
        <w:ind w:right="-15"/>
        <w:jc w:val="center"/>
        <w:rPr>
          <w:rFonts w:ascii="Times New Roman" w:hAnsi="Times New Roman"/>
          <w:b/>
          <w:lang w:val="ro-RO"/>
        </w:rPr>
      </w:pPr>
      <w:r>
        <w:rPr>
          <w:rFonts w:ascii="Times New Roman" w:hAnsi="Times New Roman"/>
          <w:b/>
          <w:lang w:val="ro-RO"/>
        </w:rPr>
        <w:t xml:space="preserve">    </w:t>
      </w:r>
      <w:r w:rsidR="008765BF">
        <w:rPr>
          <w:rFonts w:ascii="Times New Roman" w:hAnsi="Times New Roman"/>
          <w:b/>
          <w:lang w:val="ro-RO"/>
        </w:rPr>
        <w:t xml:space="preserve">             </w:t>
      </w:r>
      <w:r>
        <w:rPr>
          <w:rFonts w:ascii="Times New Roman" w:hAnsi="Times New Roman"/>
          <w:b/>
          <w:lang w:val="ro-RO"/>
        </w:rPr>
        <w:t xml:space="preserve">    </w:t>
      </w:r>
      <w:r w:rsidR="008765BF">
        <w:rPr>
          <w:noProof/>
        </w:rPr>
        <w:drawing>
          <wp:inline distT="0" distB="0" distL="0" distR="0" wp14:anchorId="514909BF" wp14:editId="7F23365E">
            <wp:extent cx="685800" cy="847725"/>
            <wp:effectExtent l="0" t="0" r="0" b="9525"/>
            <wp:docPr id="50" name="Imagine 5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1"/>
                    <pic:cNvPicPr>
                      <a:picLocks noChangeAspect="1" noChangeArrowheads="1"/>
                    </pic:cNvPicPr>
                  </pic:nvPicPr>
                  <pic:blipFill>
                    <a:blip r:embed="rId65">
                      <a:extLst>
                        <a:ext uri="{28A0092B-C50C-407E-A947-70E740481C1C}">
                          <a14:useLocalDpi xmlns:a14="http://schemas.microsoft.com/office/drawing/2010/main" val="0"/>
                        </a:ext>
                      </a:extLst>
                    </a:blip>
                    <a:srcRect/>
                    <a:stretch>
                      <a:fillRect/>
                    </a:stretch>
                  </pic:blipFill>
                  <pic:spPr bwMode="auto">
                    <a:xfrm>
                      <a:off x="0" y="0"/>
                      <a:ext cx="685800" cy="847725"/>
                    </a:xfrm>
                    <a:prstGeom prst="rect">
                      <a:avLst/>
                    </a:prstGeom>
                    <a:noFill/>
                    <a:ln>
                      <a:noFill/>
                    </a:ln>
                  </pic:spPr>
                </pic:pic>
              </a:graphicData>
            </a:graphic>
          </wp:inline>
        </w:drawing>
      </w:r>
    </w:p>
    <w:p w14:paraId="7D1A530E" w14:textId="5A127B56" w:rsidR="00773390" w:rsidRPr="00A71203" w:rsidRDefault="00BA43BF" w:rsidP="00D01D27">
      <w:pPr>
        <w:tabs>
          <w:tab w:val="center" w:pos="4680"/>
        </w:tabs>
        <w:suppressAutoHyphens/>
        <w:spacing w:after="20"/>
        <w:ind w:right="-15"/>
        <w:jc w:val="center"/>
        <w:rPr>
          <w:rFonts w:ascii="Times New Roman" w:hAnsi="Times New Roman"/>
          <w:b/>
          <w:sz w:val="24"/>
          <w:szCs w:val="24"/>
          <w:lang w:val="ro-RO"/>
        </w:rPr>
      </w:pPr>
      <w:r w:rsidRPr="00A71203">
        <w:rPr>
          <w:rFonts w:ascii="Times New Roman" w:hAnsi="Times New Roman"/>
          <w:b/>
          <w:lang w:val="ro-RO"/>
        </w:rPr>
        <w:t>SUBPROGRAMUL DESTINAT TINERILOR DIN DIASPORĂ</w:t>
      </w:r>
    </w:p>
    <w:p w14:paraId="75F148C1" w14:textId="77777777" w:rsidR="00773390" w:rsidRPr="00A71203" w:rsidRDefault="00773390" w:rsidP="00773390">
      <w:pPr>
        <w:tabs>
          <w:tab w:val="center" w:pos="4680"/>
        </w:tabs>
        <w:suppressAutoHyphens/>
        <w:spacing w:after="20"/>
        <w:ind w:left="709" w:right="-15"/>
        <w:jc w:val="center"/>
        <w:rPr>
          <w:rFonts w:ascii="Times New Roman" w:hAnsi="Times New Roman"/>
          <w:b/>
          <w:lang w:val="ro-RO"/>
        </w:rPr>
      </w:pPr>
      <w:r w:rsidRPr="00A71203">
        <w:rPr>
          <w:rFonts w:ascii="Times New Roman" w:hAnsi="Times New Roman"/>
          <w:b/>
          <w:lang w:val="ro-RO"/>
        </w:rPr>
        <w:t>RAPORTUL FINAL PRIVIND IMPLEMENTAREA PROIECTULUI</w:t>
      </w:r>
    </w:p>
    <w:p w14:paraId="4480F9F1" w14:textId="77777777" w:rsidR="00773390" w:rsidRPr="00A71203" w:rsidRDefault="00773390" w:rsidP="00773390">
      <w:pPr>
        <w:tabs>
          <w:tab w:val="center" w:pos="4680"/>
        </w:tabs>
        <w:suppressAutoHyphens/>
        <w:spacing w:after="20"/>
        <w:ind w:left="709" w:right="-15"/>
        <w:jc w:val="center"/>
        <w:rPr>
          <w:rFonts w:ascii="Times New Roman" w:hAnsi="Times New Roman"/>
          <w:i/>
          <w:iCs/>
          <w:lang w:val="ro-RO"/>
        </w:rPr>
      </w:pPr>
      <w:r w:rsidRPr="00A71203">
        <w:rPr>
          <w:rFonts w:ascii="Times New Roman" w:hAnsi="Times New Roman"/>
          <w:i/>
          <w:iCs/>
          <w:lang w:val="ro-RO"/>
        </w:rPr>
        <w:t>__________________________________________________</w:t>
      </w:r>
    </w:p>
    <w:p w14:paraId="230166B3" w14:textId="3C05C0BE" w:rsidR="00773390" w:rsidRPr="00DD5962" w:rsidRDefault="00773390" w:rsidP="00773390">
      <w:pPr>
        <w:tabs>
          <w:tab w:val="center" w:pos="4680"/>
        </w:tabs>
        <w:suppressAutoHyphens/>
        <w:spacing w:after="20"/>
        <w:ind w:left="709" w:right="-15"/>
        <w:jc w:val="center"/>
        <w:rPr>
          <w:rFonts w:ascii="Times New Roman" w:hAnsi="Times New Roman"/>
          <w:bCs/>
          <w:i/>
          <w:iCs/>
          <w:sz w:val="18"/>
          <w:szCs w:val="18"/>
          <w:lang w:val="ro-RO"/>
        </w:rPr>
      </w:pPr>
      <w:r w:rsidRPr="00DD5962">
        <w:rPr>
          <w:rFonts w:ascii="Times New Roman" w:hAnsi="Times New Roman"/>
          <w:i/>
          <w:iCs/>
          <w:sz w:val="18"/>
          <w:szCs w:val="18"/>
          <w:lang w:val="ro-RO"/>
        </w:rPr>
        <w:t>(titlul proiectului)</w:t>
      </w:r>
    </w:p>
    <w:p w14:paraId="07CD93D5" w14:textId="77777777" w:rsidR="00773390" w:rsidRPr="00A71203" w:rsidRDefault="00773390" w:rsidP="00773390">
      <w:pPr>
        <w:tabs>
          <w:tab w:val="center" w:pos="4680"/>
        </w:tabs>
        <w:suppressAutoHyphens/>
        <w:spacing w:after="20"/>
        <w:ind w:left="709" w:right="-15"/>
        <w:jc w:val="center"/>
        <w:rPr>
          <w:rFonts w:ascii="Times New Roman" w:hAnsi="Times New Roman"/>
          <w:b/>
          <w:i/>
          <w:lang w:val="ro-RO"/>
        </w:rPr>
      </w:pPr>
      <w:r w:rsidRPr="00A71203">
        <w:rPr>
          <w:rFonts w:ascii="Times New Roman" w:hAnsi="Times New Roman"/>
          <w:b/>
          <w:i/>
          <w:lang w:val="ro-RO"/>
        </w:rPr>
        <w:t>__________________________________________________________</w:t>
      </w:r>
    </w:p>
    <w:p w14:paraId="74AD0BB2" w14:textId="5E3FE882" w:rsidR="00773390" w:rsidRPr="00DD5962" w:rsidRDefault="00BA43BF" w:rsidP="00773390">
      <w:pPr>
        <w:tabs>
          <w:tab w:val="center" w:pos="4680"/>
        </w:tabs>
        <w:suppressAutoHyphens/>
        <w:spacing w:after="20"/>
        <w:ind w:left="709" w:right="-15"/>
        <w:jc w:val="center"/>
        <w:rPr>
          <w:rFonts w:ascii="Times New Roman" w:hAnsi="Times New Roman"/>
          <w:i/>
          <w:sz w:val="18"/>
          <w:szCs w:val="18"/>
          <w:lang w:val="ro-RO"/>
        </w:rPr>
      </w:pPr>
      <w:r w:rsidRPr="00DD5962">
        <w:rPr>
          <w:rFonts w:ascii="Times New Roman" w:hAnsi="Times New Roman"/>
          <w:i/>
          <w:sz w:val="18"/>
          <w:szCs w:val="18"/>
          <w:lang w:val="ro-RO"/>
        </w:rPr>
        <w:t>(i</w:t>
      </w:r>
      <w:r w:rsidR="00773390" w:rsidRPr="00DD5962">
        <w:rPr>
          <w:rFonts w:ascii="Times New Roman" w:hAnsi="Times New Roman"/>
          <w:i/>
          <w:sz w:val="18"/>
          <w:szCs w:val="18"/>
          <w:lang w:val="ro-RO"/>
        </w:rPr>
        <w:t>mplementator: Nume/Prenume, Loc de muncă/studii  (țara de reședință)</w:t>
      </w:r>
      <w:r w:rsidRPr="00DD5962">
        <w:rPr>
          <w:rFonts w:ascii="Times New Roman" w:hAnsi="Times New Roman"/>
          <w:i/>
          <w:sz w:val="18"/>
          <w:szCs w:val="18"/>
          <w:lang w:val="ro-RO"/>
        </w:rPr>
        <w:t>)</w:t>
      </w:r>
    </w:p>
    <w:p w14:paraId="2DA6AA25" w14:textId="1E325ABD" w:rsidR="00773390" w:rsidRPr="00A71203" w:rsidRDefault="00773390" w:rsidP="00773390">
      <w:pPr>
        <w:tabs>
          <w:tab w:val="center" w:pos="4680"/>
        </w:tabs>
        <w:suppressAutoHyphens/>
        <w:spacing w:after="20"/>
        <w:ind w:left="709" w:right="-15"/>
        <w:jc w:val="center"/>
        <w:rPr>
          <w:rFonts w:ascii="Times New Roman" w:hAnsi="Times New Roman"/>
          <w:b/>
          <w:color w:val="000000"/>
          <w:lang w:val="ro-RO"/>
        </w:rPr>
      </w:pPr>
      <w:r w:rsidRPr="00A71203">
        <w:rPr>
          <w:rFonts w:ascii="Times New Roman" w:hAnsi="Times New Roman"/>
          <w:b/>
          <w:lang w:val="ro-RO"/>
        </w:rPr>
        <w:tab/>
      </w:r>
      <w:r w:rsidRPr="00A71203">
        <w:rPr>
          <w:rFonts w:ascii="Times New Roman" w:hAnsi="Times New Roman"/>
          <w:b/>
          <w:lang w:val="ro-RO"/>
        </w:rPr>
        <w:tab/>
        <w:t xml:space="preserve">                                                                                             </w:t>
      </w:r>
    </w:p>
    <w:tbl>
      <w:tblPr>
        <w:tblW w:w="4926" w:type="pct"/>
        <w:tblInd w:w="137"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4A0" w:firstRow="1" w:lastRow="0" w:firstColumn="1" w:lastColumn="0" w:noHBand="0" w:noVBand="1"/>
      </w:tblPr>
      <w:tblGrid>
        <w:gridCol w:w="1795"/>
        <w:gridCol w:w="1388"/>
        <w:gridCol w:w="1805"/>
        <w:gridCol w:w="938"/>
        <w:gridCol w:w="867"/>
        <w:gridCol w:w="1045"/>
        <w:gridCol w:w="787"/>
        <w:gridCol w:w="1853"/>
        <w:gridCol w:w="917"/>
        <w:gridCol w:w="1175"/>
        <w:gridCol w:w="917"/>
        <w:gridCol w:w="1311"/>
      </w:tblGrid>
      <w:tr w:rsidR="00A54984" w:rsidRPr="00A65D34" w14:paraId="3F118D7F" w14:textId="77777777" w:rsidTr="00A54984">
        <w:trPr>
          <w:trHeight w:val="1261"/>
        </w:trPr>
        <w:tc>
          <w:tcPr>
            <w:tcW w:w="606" w:type="pct"/>
            <w:shd w:val="clear" w:color="auto" w:fill="BFBFBF"/>
          </w:tcPr>
          <w:p w14:paraId="6DDA184B" w14:textId="77777777" w:rsidR="00DB0F90" w:rsidRPr="00A71203" w:rsidRDefault="00DB0F90" w:rsidP="00BB120A">
            <w:pPr>
              <w:spacing w:afterLines="20" w:after="48" w:line="240" w:lineRule="auto"/>
              <w:contextualSpacing/>
              <w:jc w:val="center"/>
              <w:rPr>
                <w:rFonts w:ascii="Times New Roman" w:hAnsi="Times New Roman"/>
                <w:b/>
                <w:color w:val="000000"/>
                <w:sz w:val="18"/>
                <w:szCs w:val="18"/>
                <w:lang w:val="ro-RO"/>
              </w:rPr>
            </w:pPr>
            <w:r w:rsidRPr="00A71203">
              <w:rPr>
                <w:rFonts w:ascii="Times New Roman" w:hAnsi="Times New Roman"/>
                <w:b/>
                <w:color w:val="000000"/>
                <w:sz w:val="18"/>
                <w:szCs w:val="18"/>
                <w:lang w:val="ro-RO"/>
              </w:rPr>
              <w:t>Obiective</w:t>
            </w:r>
          </w:p>
        </w:tc>
        <w:tc>
          <w:tcPr>
            <w:tcW w:w="469" w:type="pct"/>
            <w:shd w:val="clear" w:color="auto" w:fill="BFBFBF"/>
          </w:tcPr>
          <w:p w14:paraId="62E2E0B1" w14:textId="77777777" w:rsidR="00DB0F90" w:rsidRPr="00A71203" w:rsidRDefault="00DB0F90" w:rsidP="00BB120A">
            <w:pPr>
              <w:spacing w:afterLines="20" w:after="48" w:line="240" w:lineRule="auto"/>
              <w:contextualSpacing/>
              <w:jc w:val="center"/>
              <w:rPr>
                <w:rFonts w:ascii="Times New Roman" w:hAnsi="Times New Roman"/>
                <w:b/>
                <w:color w:val="000000"/>
                <w:sz w:val="18"/>
                <w:szCs w:val="18"/>
                <w:lang w:val="ro-RO"/>
              </w:rPr>
            </w:pPr>
            <w:r w:rsidRPr="00A71203">
              <w:rPr>
                <w:rFonts w:ascii="Times New Roman" w:hAnsi="Times New Roman"/>
                <w:b/>
                <w:color w:val="000000"/>
                <w:sz w:val="18"/>
                <w:szCs w:val="18"/>
                <w:lang w:val="ro-RO"/>
              </w:rPr>
              <w:t>Acțiuni</w:t>
            </w:r>
          </w:p>
        </w:tc>
        <w:tc>
          <w:tcPr>
            <w:tcW w:w="610" w:type="pct"/>
            <w:shd w:val="clear" w:color="auto" w:fill="BFBFBF"/>
          </w:tcPr>
          <w:p w14:paraId="34D2D26C" w14:textId="77777777" w:rsidR="00DB0F90" w:rsidRPr="00A71203" w:rsidRDefault="00DB0F90" w:rsidP="00BB120A">
            <w:pPr>
              <w:spacing w:afterLines="20" w:after="48" w:line="240" w:lineRule="auto"/>
              <w:contextualSpacing/>
              <w:jc w:val="center"/>
              <w:rPr>
                <w:rFonts w:ascii="Times New Roman" w:hAnsi="Times New Roman"/>
                <w:b/>
                <w:color w:val="000000"/>
                <w:sz w:val="18"/>
                <w:szCs w:val="18"/>
                <w:lang w:val="ro-RO"/>
              </w:rPr>
            </w:pPr>
            <w:r w:rsidRPr="00A71203">
              <w:rPr>
                <w:rFonts w:ascii="Times New Roman" w:hAnsi="Times New Roman"/>
                <w:b/>
                <w:color w:val="000000"/>
                <w:sz w:val="18"/>
                <w:szCs w:val="18"/>
                <w:lang w:val="ro-RO"/>
              </w:rPr>
              <w:t>Activități</w:t>
            </w:r>
          </w:p>
        </w:tc>
        <w:tc>
          <w:tcPr>
            <w:tcW w:w="317" w:type="pct"/>
            <w:shd w:val="clear" w:color="auto" w:fill="BFBFBF"/>
          </w:tcPr>
          <w:p w14:paraId="16DF5733" w14:textId="77777777" w:rsidR="00DB0F90" w:rsidRPr="00A71203" w:rsidRDefault="00DB0F90" w:rsidP="00BB120A">
            <w:pPr>
              <w:spacing w:afterLines="20" w:after="48" w:line="240" w:lineRule="auto"/>
              <w:contextualSpacing/>
              <w:jc w:val="center"/>
              <w:rPr>
                <w:rFonts w:ascii="Times New Roman" w:hAnsi="Times New Roman"/>
                <w:b/>
                <w:color w:val="000000"/>
                <w:sz w:val="18"/>
                <w:szCs w:val="18"/>
                <w:lang w:val="ro-RO"/>
              </w:rPr>
            </w:pPr>
            <w:r w:rsidRPr="00A71203">
              <w:rPr>
                <w:rFonts w:ascii="Times New Roman" w:hAnsi="Times New Roman"/>
                <w:b/>
                <w:color w:val="000000"/>
                <w:sz w:val="18"/>
                <w:szCs w:val="18"/>
                <w:lang w:val="ro-RO"/>
              </w:rPr>
              <w:t>Buget planificat</w:t>
            </w:r>
          </w:p>
          <w:p w14:paraId="1120EA77" w14:textId="77777777" w:rsidR="00DB0F90" w:rsidRPr="00A71203" w:rsidRDefault="00DB0F90" w:rsidP="00BB120A">
            <w:pPr>
              <w:spacing w:afterLines="20" w:after="48" w:line="240" w:lineRule="auto"/>
              <w:contextualSpacing/>
              <w:jc w:val="center"/>
              <w:rPr>
                <w:rFonts w:ascii="Times New Roman" w:hAnsi="Times New Roman"/>
                <w:color w:val="000000"/>
                <w:sz w:val="18"/>
                <w:szCs w:val="18"/>
                <w:lang w:val="ro-RO"/>
              </w:rPr>
            </w:pPr>
            <w:r w:rsidRPr="00A71203">
              <w:rPr>
                <w:rFonts w:ascii="Times New Roman" w:hAnsi="Times New Roman"/>
                <w:color w:val="000000"/>
                <w:sz w:val="18"/>
                <w:szCs w:val="18"/>
                <w:lang w:val="ro-RO"/>
              </w:rPr>
              <w:t>(Suma MDL)</w:t>
            </w:r>
          </w:p>
        </w:tc>
        <w:tc>
          <w:tcPr>
            <w:tcW w:w="293" w:type="pct"/>
            <w:shd w:val="clear" w:color="auto" w:fill="BFBFBF"/>
          </w:tcPr>
          <w:p w14:paraId="36CF8DC7" w14:textId="77777777" w:rsidR="00DB0F90" w:rsidRPr="00A71203" w:rsidRDefault="00DB0F90" w:rsidP="00BB120A">
            <w:pPr>
              <w:spacing w:afterLines="20" w:after="48" w:line="240" w:lineRule="auto"/>
              <w:contextualSpacing/>
              <w:jc w:val="center"/>
              <w:rPr>
                <w:rFonts w:ascii="Times New Roman" w:hAnsi="Times New Roman"/>
                <w:b/>
                <w:color w:val="000000"/>
                <w:sz w:val="18"/>
                <w:szCs w:val="18"/>
                <w:lang w:val="ro-RO"/>
              </w:rPr>
            </w:pPr>
            <w:r w:rsidRPr="00A71203">
              <w:rPr>
                <w:rFonts w:ascii="Times New Roman" w:hAnsi="Times New Roman"/>
                <w:b/>
                <w:color w:val="000000"/>
                <w:sz w:val="18"/>
                <w:szCs w:val="18"/>
                <w:lang w:val="ro-RO"/>
              </w:rPr>
              <w:t>Buget realizat</w:t>
            </w:r>
          </w:p>
          <w:p w14:paraId="537EEE1F" w14:textId="77777777" w:rsidR="00DB0F90" w:rsidRPr="00A71203" w:rsidRDefault="00DB0F90" w:rsidP="00BB120A">
            <w:pPr>
              <w:spacing w:afterLines="20" w:after="48" w:line="240" w:lineRule="auto"/>
              <w:contextualSpacing/>
              <w:jc w:val="center"/>
              <w:rPr>
                <w:rFonts w:ascii="Times New Roman" w:hAnsi="Times New Roman"/>
                <w:b/>
                <w:color w:val="000000"/>
                <w:sz w:val="18"/>
                <w:szCs w:val="18"/>
                <w:lang w:val="ro-RO"/>
              </w:rPr>
            </w:pPr>
            <w:r w:rsidRPr="00A71203">
              <w:rPr>
                <w:rFonts w:ascii="Times New Roman" w:hAnsi="Times New Roman"/>
                <w:color w:val="000000"/>
                <w:sz w:val="18"/>
                <w:szCs w:val="18"/>
                <w:lang w:val="ro-RO"/>
              </w:rPr>
              <w:t>(Suma MDL)</w:t>
            </w:r>
          </w:p>
        </w:tc>
        <w:tc>
          <w:tcPr>
            <w:tcW w:w="353" w:type="pct"/>
            <w:shd w:val="clear" w:color="auto" w:fill="BFBFBF"/>
          </w:tcPr>
          <w:p w14:paraId="47820B81" w14:textId="77777777" w:rsidR="00DB0F90" w:rsidRPr="00A71203" w:rsidRDefault="00DB0F90" w:rsidP="00BB120A">
            <w:pPr>
              <w:spacing w:afterLines="20" w:after="48" w:line="240" w:lineRule="auto"/>
              <w:contextualSpacing/>
              <w:jc w:val="center"/>
              <w:rPr>
                <w:rFonts w:ascii="Times New Roman" w:hAnsi="Times New Roman"/>
                <w:b/>
                <w:color w:val="000000"/>
                <w:sz w:val="18"/>
                <w:szCs w:val="18"/>
                <w:lang w:val="ro-RO"/>
              </w:rPr>
            </w:pPr>
            <w:r w:rsidRPr="00A71203">
              <w:rPr>
                <w:rFonts w:ascii="Times New Roman" w:hAnsi="Times New Roman"/>
                <w:b/>
                <w:color w:val="000000"/>
                <w:sz w:val="18"/>
                <w:szCs w:val="18"/>
                <w:lang w:val="ro-RO"/>
              </w:rPr>
              <w:t>Sursa de finanțare</w:t>
            </w:r>
          </w:p>
          <w:p w14:paraId="63003172" w14:textId="77777777" w:rsidR="00DB0F90" w:rsidRPr="00A71203" w:rsidRDefault="00DB0F90" w:rsidP="00BB120A">
            <w:pPr>
              <w:spacing w:afterLines="20" w:after="48" w:line="240" w:lineRule="auto"/>
              <w:contextualSpacing/>
              <w:jc w:val="center"/>
              <w:rPr>
                <w:rFonts w:ascii="Times New Roman" w:hAnsi="Times New Roman"/>
                <w:color w:val="000000"/>
                <w:sz w:val="18"/>
                <w:szCs w:val="18"/>
                <w:lang w:val="ro-RO"/>
              </w:rPr>
            </w:pPr>
            <w:r w:rsidRPr="00A71203">
              <w:rPr>
                <w:rFonts w:ascii="Times New Roman" w:hAnsi="Times New Roman"/>
                <w:color w:val="000000"/>
                <w:sz w:val="18"/>
                <w:szCs w:val="18"/>
                <w:lang w:val="ro-RO"/>
              </w:rPr>
              <w:t>(Grant DEH/</w:t>
            </w:r>
          </w:p>
          <w:p w14:paraId="1975DD99" w14:textId="77777777" w:rsidR="00DB0F90" w:rsidRPr="00A71203" w:rsidRDefault="00DB0F90" w:rsidP="00BB120A">
            <w:pPr>
              <w:spacing w:afterLines="20" w:after="48" w:line="240" w:lineRule="auto"/>
              <w:contextualSpacing/>
              <w:jc w:val="center"/>
              <w:rPr>
                <w:rFonts w:ascii="Times New Roman" w:hAnsi="Times New Roman"/>
                <w:color w:val="000000"/>
                <w:sz w:val="18"/>
                <w:szCs w:val="18"/>
                <w:lang w:val="ro-RO"/>
              </w:rPr>
            </w:pPr>
            <w:r w:rsidRPr="00A71203">
              <w:rPr>
                <w:rFonts w:ascii="Times New Roman" w:hAnsi="Times New Roman"/>
                <w:color w:val="000000"/>
                <w:sz w:val="18"/>
                <w:szCs w:val="18"/>
                <w:lang w:val="ro-RO"/>
              </w:rPr>
              <w:t>Contribuție proprie/</w:t>
            </w:r>
          </w:p>
          <w:p w14:paraId="59C301BC" w14:textId="77777777" w:rsidR="00DB0F90" w:rsidRPr="00A71203" w:rsidRDefault="00DB0F90" w:rsidP="00BB120A">
            <w:pPr>
              <w:spacing w:afterLines="20" w:after="48" w:line="240" w:lineRule="auto"/>
              <w:contextualSpacing/>
              <w:jc w:val="center"/>
              <w:rPr>
                <w:rFonts w:ascii="Times New Roman" w:hAnsi="Times New Roman"/>
                <w:color w:val="000000"/>
                <w:sz w:val="18"/>
                <w:szCs w:val="18"/>
                <w:lang w:val="ro-RO"/>
              </w:rPr>
            </w:pPr>
            <w:r w:rsidRPr="00A71203">
              <w:rPr>
                <w:rFonts w:ascii="Times New Roman" w:hAnsi="Times New Roman"/>
                <w:color w:val="000000"/>
                <w:sz w:val="18"/>
                <w:szCs w:val="18"/>
                <w:lang w:val="ro-RO"/>
              </w:rPr>
              <w:t>alte surse)</w:t>
            </w:r>
          </w:p>
        </w:tc>
        <w:tc>
          <w:tcPr>
            <w:tcW w:w="266" w:type="pct"/>
            <w:shd w:val="clear" w:color="auto" w:fill="BFBFBF"/>
          </w:tcPr>
          <w:p w14:paraId="29266A41" w14:textId="77777777" w:rsidR="00DB0F90" w:rsidRPr="00A71203" w:rsidRDefault="00DB0F90" w:rsidP="00BB120A">
            <w:pPr>
              <w:spacing w:afterLines="20" w:after="48" w:line="240" w:lineRule="auto"/>
              <w:contextualSpacing/>
              <w:jc w:val="center"/>
              <w:rPr>
                <w:rFonts w:ascii="Times New Roman" w:hAnsi="Times New Roman"/>
                <w:b/>
                <w:color w:val="000000"/>
                <w:sz w:val="18"/>
                <w:szCs w:val="18"/>
                <w:lang w:val="ro-RO"/>
              </w:rPr>
            </w:pPr>
            <w:r w:rsidRPr="00A71203">
              <w:rPr>
                <w:rFonts w:ascii="Times New Roman" w:hAnsi="Times New Roman"/>
                <w:b/>
                <w:color w:val="000000"/>
                <w:sz w:val="18"/>
                <w:szCs w:val="18"/>
                <w:lang w:val="ro-RO"/>
              </w:rPr>
              <w:t xml:space="preserve">Indicator </w:t>
            </w:r>
          </w:p>
          <w:p w14:paraId="41C71B1A" w14:textId="77777777" w:rsidR="00DB0F90" w:rsidRPr="00A71203" w:rsidRDefault="00DB0F90" w:rsidP="00BB120A">
            <w:pPr>
              <w:spacing w:afterLines="20" w:after="48" w:line="240" w:lineRule="auto"/>
              <w:contextualSpacing/>
              <w:jc w:val="center"/>
              <w:rPr>
                <w:rFonts w:ascii="Times New Roman" w:hAnsi="Times New Roman"/>
                <w:b/>
                <w:color w:val="000000"/>
                <w:sz w:val="18"/>
                <w:szCs w:val="18"/>
                <w:lang w:val="ro-RO"/>
              </w:rPr>
            </w:pPr>
            <w:r w:rsidRPr="00A71203">
              <w:rPr>
                <w:rFonts w:ascii="Times New Roman" w:hAnsi="Times New Roman"/>
                <w:b/>
                <w:color w:val="000000"/>
                <w:sz w:val="18"/>
                <w:szCs w:val="18"/>
                <w:lang w:val="ro-RO"/>
              </w:rPr>
              <w:t>de rezultat/produs</w:t>
            </w:r>
          </w:p>
        </w:tc>
        <w:tc>
          <w:tcPr>
            <w:tcW w:w="626" w:type="pct"/>
            <w:shd w:val="clear" w:color="auto" w:fill="BFBFBF"/>
          </w:tcPr>
          <w:p w14:paraId="67ADFEB6" w14:textId="37B7FEC9" w:rsidR="00DB0F90" w:rsidRPr="00A71203" w:rsidRDefault="00DB0F90" w:rsidP="00BB120A">
            <w:pPr>
              <w:spacing w:afterLines="20" w:after="48" w:line="240" w:lineRule="auto"/>
              <w:contextualSpacing/>
              <w:jc w:val="center"/>
              <w:rPr>
                <w:rFonts w:ascii="Times New Roman" w:hAnsi="Times New Roman"/>
                <w:b/>
                <w:color w:val="000000"/>
                <w:sz w:val="18"/>
                <w:szCs w:val="18"/>
                <w:lang w:val="ro-RO"/>
              </w:rPr>
            </w:pPr>
            <w:r w:rsidRPr="00A71203">
              <w:rPr>
                <w:rFonts w:ascii="Times New Roman" w:hAnsi="Times New Roman"/>
                <w:b/>
                <w:color w:val="000000"/>
                <w:sz w:val="18"/>
                <w:szCs w:val="18"/>
                <w:lang w:val="ro-RO"/>
              </w:rPr>
              <w:t>Nivel de realizare a acțiunilor</w:t>
            </w:r>
          </w:p>
        </w:tc>
        <w:tc>
          <w:tcPr>
            <w:tcW w:w="310" w:type="pct"/>
            <w:shd w:val="clear" w:color="auto" w:fill="BFBFBF"/>
          </w:tcPr>
          <w:p w14:paraId="0E6785F8" w14:textId="3CECE8DB" w:rsidR="00DB0F90" w:rsidRPr="00A71203" w:rsidRDefault="00DB0F90" w:rsidP="00BB120A">
            <w:pPr>
              <w:spacing w:afterLines="20" w:after="48" w:line="240" w:lineRule="auto"/>
              <w:contextualSpacing/>
              <w:jc w:val="center"/>
              <w:rPr>
                <w:rFonts w:ascii="Times New Roman" w:hAnsi="Times New Roman"/>
                <w:b/>
                <w:color w:val="000000"/>
                <w:sz w:val="18"/>
                <w:szCs w:val="18"/>
                <w:lang w:val="ro-RO"/>
              </w:rPr>
            </w:pPr>
            <w:r w:rsidRPr="00A71203">
              <w:rPr>
                <w:rFonts w:ascii="Times New Roman" w:hAnsi="Times New Roman"/>
                <w:b/>
                <w:color w:val="000000"/>
                <w:sz w:val="18"/>
                <w:szCs w:val="18"/>
                <w:lang w:val="ro-RO"/>
              </w:rPr>
              <w:t>Termen de realizare</w:t>
            </w:r>
          </w:p>
          <w:p w14:paraId="348B468C" w14:textId="77777777" w:rsidR="00DB0F90" w:rsidRPr="00A71203" w:rsidRDefault="00DB0F90" w:rsidP="00BB120A">
            <w:pPr>
              <w:spacing w:afterLines="20" w:after="48" w:line="240" w:lineRule="auto"/>
              <w:contextualSpacing/>
              <w:jc w:val="center"/>
              <w:rPr>
                <w:rFonts w:ascii="Times New Roman" w:hAnsi="Times New Roman"/>
                <w:b/>
                <w:color w:val="000000"/>
                <w:sz w:val="18"/>
                <w:szCs w:val="18"/>
                <w:lang w:val="ro-RO"/>
              </w:rPr>
            </w:pPr>
          </w:p>
        </w:tc>
        <w:tc>
          <w:tcPr>
            <w:tcW w:w="397" w:type="pct"/>
            <w:shd w:val="clear" w:color="auto" w:fill="BFBFBF"/>
          </w:tcPr>
          <w:p w14:paraId="5E1E3F53" w14:textId="66D761AF" w:rsidR="00DB0F90" w:rsidRPr="00A71203" w:rsidRDefault="00DB0F90" w:rsidP="00BB120A">
            <w:pPr>
              <w:spacing w:afterLines="20" w:after="48" w:line="240" w:lineRule="auto"/>
              <w:contextualSpacing/>
              <w:jc w:val="center"/>
              <w:rPr>
                <w:rFonts w:ascii="Times New Roman" w:hAnsi="Times New Roman"/>
                <w:b/>
                <w:color w:val="000000"/>
                <w:sz w:val="18"/>
                <w:szCs w:val="18"/>
                <w:lang w:val="ro-RO"/>
              </w:rPr>
            </w:pPr>
            <w:r w:rsidRPr="00A71203">
              <w:rPr>
                <w:rFonts w:ascii="Times New Roman" w:hAnsi="Times New Roman"/>
                <w:b/>
                <w:color w:val="000000"/>
                <w:sz w:val="18"/>
                <w:szCs w:val="18"/>
                <w:lang w:val="ro-RO"/>
              </w:rPr>
              <w:t>Responsabil</w:t>
            </w:r>
            <w:r w:rsidR="00A54984">
              <w:rPr>
                <w:rFonts w:ascii="Times New Roman" w:hAnsi="Times New Roman"/>
                <w:b/>
                <w:color w:val="000000"/>
                <w:sz w:val="18"/>
                <w:szCs w:val="18"/>
                <w:lang w:val="ro-RO"/>
              </w:rPr>
              <w:t xml:space="preserve"> și părți implicate</w:t>
            </w:r>
          </w:p>
          <w:p w14:paraId="49704485" w14:textId="77777777" w:rsidR="00DB0F90" w:rsidRPr="00A71203" w:rsidRDefault="00DB0F90" w:rsidP="00BB120A">
            <w:pPr>
              <w:spacing w:afterLines="20" w:after="48" w:line="240" w:lineRule="auto"/>
              <w:contextualSpacing/>
              <w:jc w:val="center"/>
              <w:rPr>
                <w:rFonts w:ascii="Times New Roman" w:hAnsi="Times New Roman"/>
                <w:color w:val="000000"/>
                <w:sz w:val="18"/>
                <w:szCs w:val="18"/>
                <w:lang w:val="ro-RO"/>
              </w:rPr>
            </w:pPr>
            <w:r w:rsidRPr="00A71203">
              <w:rPr>
                <w:rFonts w:ascii="Times New Roman" w:hAnsi="Times New Roman"/>
                <w:color w:val="000000"/>
                <w:sz w:val="18"/>
                <w:szCs w:val="18"/>
                <w:lang w:val="ro-RO"/>
              </w:rPr>
              <w:t>(Nume/</w:t>
            </w:r>
          </w:p>
          <w:p w14:paraId="73017556" w14:textId="77777777" w:rsidR="00DB0F90" w:rsidRPr="00A71203" w:rsidRDefault="00DB0F90" w:rsidP="00BB120A">
            <w:pPr>
              <w:spacing w:afterLines="20" w:after="48" w:line="240" w:lineRule="auto"/>
              <w:contextualSpacing/>
              <w:jc w:val="center"/>
              <w:rPr>
                <w:rFonts w:ascii="Times New Roman" w:hAnsi="Times New Roman"/>
                <w:color w:val="000000"/>
                <w:sz w:val="18"/>
                <w:szCs w:val="18"/>
                <w:lang w:val="ro-RO"/>
              </w:rPr>
            </w:pPr>
            <w:r w:rsidRPr="00A71203">
              <w:rPr>
                <w:rFonts w:ascii="Times New Roman" w:hAnsi="Times New Roman"/>
                <w:color w:val="000000"/>
                <w:sz w:val="18"/>
                <w:szCs w:val="18"/>
                <w:lang w:val="ro-RO"/>
              </w:rPr>
              <w:t>Prenume/</w:t>
            </w:r>
          </w:p>
          <w:p w14:paraId="19FF47F9" w14:textId="77777777" w:rsidR="00DB0F90" w:rsidRPr="00A71203" w:rsidRDefault="00DB0F90" w:rsidP="00BB120A">
            <w:pPr>
              <w:spacing w:afterLines="20" w:after="48" w:line="240" w:lineRule="auto"/>
              <w:contextualSpacing/>
              <w:jc w:val="center"/>
              <w:rPr>
                <w:rFonts w:ascii="Times New Roman" w:hAnsi="Times New Roman"/>
                <w:b/>
                <w:color w:val="000000"/>
                <w:sz w:val="18"/>
                <w:szCs w:val="18"/>
                <w:lang w:val="ro-RO"/>
              </w:rPr>
            </w:pPr>
            <w:r w:rsidRPr="00A71203">
              <w:rPr>
                <w:rFonts w:ascii="Times New Roman" w:hAnsi="Times New Roman"/>
                <w:color w:val="000000"/>
                <w:sz w:val="18"/>
                <w:szCs w:val="18"/>
                <w:lang w:val="ro-RO"/>
              </w:rPr>
              <w:t>Denumirea organizației)</w:t>
            </w:r>
          </w:p>
        </w:tc>
        <w:tc>
          <w:tcPr>
            <w:tcW w:w="310" w:type="pct"/>
            <w:shd w:val="clear" w:color="auto" w:fill="BFBFBF"/>
          </w:tcPr>
          <w:p w14:paraId="7178EC4D" w14:textId="77777777" w:rsidR="00DB0F90" w:rsidRPr="00A71203" w:rsidRDefault="00DB0F90" w:rsidP="00BB120A">
            <w:pPr>
              <w:spacing w:afterLines="20" w:after="48" w:line="240" w:lineRule="auto"/>
              <w:contextualSpacing/>
              <w:jc w:val="center"/>
              <w:rPr>
                <w:rFonts w:ascii="Times New Roman" w:hAnsi="Times New Roman"/>
                <w:b/>
                <w:color w:val="000000"/>
                <w:sz w:val="18"/>
                <w:szCs w:val="18"/>
                <w:lang w:val="ro-RO"/>
              </w:rPr>
            </w:pPr>
            <w:r w:rsidRPr="00A71203">
              <w:rPr>
                <w:rFonts w:ascii="Times New Roman" w:hAnsi="Times New Roman"/>
                <w:b/>
                <w:color w:val="000000"/>
                <w:sz w:val="18"/>
                <w:szCs w:val="18"/>
                <w:lang w:val="ro-RO"/>
              </w:rPr>
              <w:t>Riscuri</w:t>
            </w:r>
          </w:p>
        </w:tc>
        <w:tc>
          <w:tcPr>
            <w:tcW w:w="443" w:type="pct"/>
            <w:shd w:val="clear" w:color="auto" w:fill="BFBFBF"/>
          </w:tcPr>
          <w:p w14:paraId="09989ED2" w14:textId="77777777" w:rsidR="00DB0F90" w:rsidRPr="00A71203" w:rsidRDefault="00DB0F90" w:rsidP="00BB120A">
            <w:pPr>
              <w:spacing w:afterLines="20" w:after="48" w:line="240" w:lineRule="auto"/>
              <w:contextualSpacing/>
              <w:jc w:val="center"/>
              <w:rPr>
                <w:rFonts w:ascii="Times New Roman" w:hAnsi="Times New Roman"/>
                <w:b/>
                <w:color w:val="000000"/>
                <w:sz w:val="18"/>
                <w:szCs w:val="18"/>
                <w:lang w:val="ro-RO"/>
              </w:rPr>
            </w:pPr>
            <w:r w:rsidRPr="00A71203">
              <w:rPr>
                <w:rFonts w:ascii="Times New Roman" w:hAnsi="Times New Roman"/>
                <w:b/>
                <w:color w:val="000000"/>
                <w:sz w:val="18"/>
                <w:szCs w:val="18"/>
                <w:lang w:val="ro-RO"/>
              </w:rPr>
              <w:t>Observații</w:t>
            </w:r>
          </w:p>
        </w:tc>
      </w:tr>
      <w:tr w:rsidR="00A54984" w:rsidRPr="00426CA7" w14:paraId="06CC771D" w14:textId="77777777" w:rsidTr="00A54984">
        <w:trPr>
          <w:trHeight w:val="539"/>
        </w:trPr>
        <w:tc>
          <w:tcPr>
            <w:tcW w:w="606" w:type="pct"/>
            <w:vMerge w:val="restart"/>
          </w:tcPr>
          <w:p w14:paraId="1F6E0540" w14:textId="77777777" w:rsidR="00DB0F90" w:rsidRPr="00A71203" w:rsidRDefault="00DB0F90" w:rsidP="00BB120A">
            <w:pPr>
              <w:spacing w:afterLines="20" w:after="48" w:line="240" w:lineRule="auto"/>
              <w:contextualSpacing/>
              <w:rPr>
                <w:rFonts w:ascii="Times New Roman" w:hAnsi="Times New Roman"/>
                <w:b/>
                <w:color w:val="000000"/>
                <w:sz w:val="18"/>
                <w:szCs w:val="18"/>
                <w:lang w:val="ro-RO"/>
              </w:rPr>
            </w:pPr>
            <w:r w:rsidRPr="00A71203">
              <w:rPr>
                <w:rFonts w:ascii="Times New Roman" w:hAnsi="Times New Roman"/>
                <w:b/>
                <w:color w:val="000000"/>
                <w:sz w:val="18"/>
                <w:szCs w:val="18"/>
                <w:lang w:val="ro-RO"/>
              </w:rPr>
              <w:t>Obiectiv 1</w:t>
            </w:r>
          </w:p>
        </w:tc>
        <w:tc>
          <w:tcPr>
            <w:tcW w:w="469" w:type="pct"/>
            <w:vMerge w:val="restart"/>
          </w:tcPr>
          <w:p w14:paraId="5ACC1FFF" w14:textId="77777777" w:rsidR="00DB0F90" w:rsidRPr="00A71203" w:rsidRDefault="00DB0F90" w:rsidP="00BB120A">
            <w:pPr>
              <w:spacing w:afterLines="20" w:after="48" w:line="240" w:lineRule="auto"/>
              <w:contextualSpacing/>
              <w:rPr>
                <w:rFonts w:ascii="Times New Roman" w:hAnsi="Times New Roman"/>
                <w:color w:val="000000"/>
                <w:sz w:val="18"/>
                <w:szCs w:val="18"/>
                <w:lang w:val="ro-RO"/>
              </w:rPr>
            </w:pPr>
            <w:r w:rsidRPr="00A71203">
              <w:rPr>
                <w:rFonts w:ascii="Times New Roman" w:hAnsi="Times New Roman"/>
                <w:color w:val="000000"/>
                <w:sz w:val="18"/>
                <w:szCs w:val="18"/>
                <w:lang w:val="ro-RO"/>
              </w:rPr>
              <w:t>Acțiunea 1.1</w:t>
            </w:r>
          </w:p>
        </w:tc>
        <w:tc>
          <w:tcPr>
            <w:tcW w:w="610" w:type="pct"/>
          </w:tcPr>
          <w:p w14:paraId="63F458DE" w14:textId="77777777" w:rsidR="00DB0F90" w:rsidRPr="00A71203" w:rsidRDefault="00DB0F90" w:rsidP="00BB120A">
            <w:pPr>
              <w:spacing w:afterLines="20" w:after="48" w:line="240" w:lineRule="auto"/>
              <w:contextualSpacing/>
              <w:rPr>
                <w:rFonts w:ascii="Times New Roman" w:hAnsi="Times New Roman"/>
                <w:color w:val="000000"/>
                <w:sz w:val="18"/>
                <w:szCs w:val="18"/>
                <w:lang w:val="ro-RO"/>
              </w:rPr>
            </w:pPr>
            <w:r w:rsidRPr="00A71203">
              <w:rPr>
                <w:rFonts w:ascii="Times New Roman" w:hAnsi="Times New Roman"/>
                <w:color w:val="000000"/>
                <w:sz w:val="18"/>
                <w:szCs w:val="18"/>
                <w:lang w:val="ro-RO"/>
              </w:rPr>
              <w:t>Activitatea 1.1.1</w:t>
            </w:r>
          </w:p>
        </w:tc>
        <w:tc>
          <w:tcPr>
            <w:tcW w:w="317" w:type="pct"/>
          </w:tcPr>
          <w:p w14:paraId="300237AF" w14:textId="77777777" w:rsidR="00DB0F90" w:rsidRPr="00A71203" w:rsidRDefault="00DB0F90" w:rsidP="00BB120A">
            <w:pPr>
              <w:spacing w:afterLines="20" w:after="48" w:line="240" w:lineRule="auto"/>
              <w:contextualSpacing/>
              <w:rPr>
                <w:rFonts w:ascii="Times New Roman" w:hAnsi="Times New Roman"/>
                <w:color w:val="000000"/>
                <w:sz w:val="18"/>
                <w:szCs w:val="18"/>
                <w:lang w:val="ro-RO"/>
              </w:rPr>
            </w:pPr>
          </w:p>
        </w:tc>
        <w:tc>
          <w:tcPr>
            <w:tcW w:w="293" w:type="pct"/>
          </w:tcPr>
          <w:p w14:paraId="601EF1CA" w14:textId="77777777" w:rsidR="00DB0F90" w:rsidRPr="00A71203" w:rsidRDefault="00DB0F90" w:rsidP="00BB120A">
            <w:pPr>
              <w:spacing w:afterLines="20" w:after="48" w:line="240" w:lineRule="auto"/>
              <w:contextualSpacing/>
              <w:jc w:val="center"/>
              <w:rPr>
                <w:rFonts w:ascii="Times New Roman" w:hAnsi="Times New Roman"/>
                <w:color w:val="000000"/>
                <w:sz w:val="18"/>
                <w:szCs w:val="18"/>
                <w:lang w:val="ro-RO"/>
              </w:rPr>
            </w:pPr>
          </w:p>
        </w:tc>
        <w:tc>
          <w:tcPr>
            <w:tcW w:w="353" w:type="pct"/>
          </w:tcPr>
          <w:p w14:paraId="1E2EBB96" w14:textId="77777777" w:rsidR="00DB0F90" w:rsidRPr="00A71203" w:rsidRDefault="00DB0F90" w:rsidP="00BB120A">
            <w:pPr>
              <w:spacing w:afterLines="20" w:after="48" w:line="240" w:lineRule="auto"/>
              <w:contextualSpacing/>
              <w:jc w:val="center"/>
              <w:rPr>
                <w:rFonts w:ascii="Times New Roman" w:hAnsi="Times New Roman"/>
                <w:color w:val="000000"/>
                <w:sz w:val="18"/>
                <w:szCs w:val="18"/>
                <w:lang w:val="ro-RO"/>
              </w:rPr>
            </w:pPr>
          </w:p>
        </w:tc>
        <w:tc>
          <w:tcPr>
            <w:tcW w:w="266" w:type="pct"/>
          </w:tcPr>
          <w:p w14:paraId="01DF1DDF" w14:textId="77777777" w:rsidR="00DB0F90" w:rsidRPr="00A71203" w:rsidRDefault="00DB0F90" w:rsidP="00BB120A">
            <w:pPr>
              <w:spacing w:afterLines="20" w:after="48" w:line="276" w:lineRule="auto"/>
              <w:contextualSpacing/>
              <w:jc w:val="center"/>
              <w:rPr>
                <w:rFonts w:ascii="Times New Roman" w:hAnsi="Times New Roman"/>
                <w:sz w:val="18"/>
                <w:szCs w:val="18"/>
                <w:lang w:val="ro-RO"/>
              </w:rPr>
            </w:pPr>
          </w:p>
        </w:tc>
        <w:tc>
          <w:tcPr>
            <w:tcW w:w="626" w:type="pct"/>
            <w:vMerge w:val="restart"/>
          </w:tcPr>
          <w:p w14:paraId="7D4727CD" w14:textId="77777777" w:rsidR="00DB0F90" w:rsidRPr="00A71203" w:rsidRDefault="00DB0F90" w:rsidP="00DB0F90">
            <w:pPr>
              <w:spacing w:after="200" w:line="276" w:lineRule="auto"/>
              <w:rPr>
                <w:rFonts w:ascii="Times New Roman" w:hAnsi="Times New Roman"/>
                <w:sz w:val="18"/>
                <w:szCs w:val="18"/>
                <w:lang w:val="ro-RO"/>
              </w:rPr>
            </w:pPr>
            <w:r w:rsidRPr="00A71203">
              <w:rPr>
                <w:rFonts w:ascii="Times New Roman" w:hAnsi="Times New Roman"/>
                <w:sz w:val="18"/>
                <w:szCs w:val="18"/>
                <w:lang w:val="ro-RO"/>
              </w:rPr>
              <w:t xml:space="preserve">Realizat Nerealizat Parțial realizat </w:t>
            </w:r>
          </w:p>
          <w:p w14:paraId="4CBD6B73" w14:textId="2DCEE57A" w:rsidR="00DB0F90" w:rsidRPr="00A71203" w:rsidRDefault="00DB0F90" w:rsidP="00DB0F90">
            <w:pPr>
              <w:spacing w:after="200" w:line="276" w:lineRule="auto"/>
              <w:rPr>
                <w:rFonts w:ascii="Times New Roman" w:hAnsi="Times New Roman"/>
                <w:sz w:val="18"/>
                <w:szCs w:val="18"/>
                <w:lang w:val="ro-RO"/>
              </w:rPr>
            </w:pPr>
            <w:r w:rsidRPr="00A71203">
              <w:rPr>
                <w:rFonts w:ascii="Times New Roman" w:hAnsi="Times New Roman"/>
                <w:sz w:val="18"/>
                <w:szCs w:val="18"/>
                <w:lang w:val="ro-RO"/>
              </w:rPr>
              <w:t>Se indică tipul/nr/data documentelor justificative pentru cheltuielile suportate la fiecare activitate în parte</w:t>
            </w:r>
          </w:p>
        </w:tc>
        <w:tc>
          <w:tcPr>
            <w:tcW w:w="310" w:type="pct"/>
          </w:tcPr>
          <w:p w14:paraId="6789A636" w14:textId="19116E33" w:rsidR="00DB0F90" w:rsidRPr="00A71203" w:rsidRDefault="00DB0F90" w:rsidP="00BB120A">
            <w:pPr>
              <w:spacing w:after="200" w:line="276" w:lineRule="auto"/>
              <w:rPr>
                <w:rFonts w:ascii="Times New Roman" w:hAnsi="Times New Roman"/>
                <w:sz w:val="18"/>
                <w:szCs w:val="18"/>
                <w:lang w:val="ro-RO"/>
              </w:rPr>
            </w:pPr>
          </w:p>
        </w:tc>
        <w:tc>
          <w:tcPr>
            <w:tcW w:w="397" w:type="pct"/>
          </w:tcPr>
          <w:p w14:paraId="26BA5A49" w14:textId="77777777" w:rsidR="00DB0F90" w:rsidRPr="00A71203" w:rsidRDefault="00DB0F90" w:rsidP="00BB120A">
            <w:pPr>
              <w:spacing w:afterLines="20" w:after="48" w:line="240" w:lineRule="auto"/>
              <w:contextualSpacing/>
              <w:rPr>
                <w:rFonts w:ascii="Times New Roman" w:hAnsi="Times New Roman"/>
                <w:color w:val="000000"/>
                <w:sz w:val="18"/>
                <w:szCs w:val="18"/>
                <w:lang w:val="ro-RO"/>
              </w:rPr>
            </w:pPr>
          </w:p>
        </w:tc>
        <w:tc>
          <w:tcPr>
            <w:tcW w:w="310" w:type="pct"/>
          </w:tcPr>
          <w:p w14:paraId="562665E1" w14:textId="77777777" w:rsidR="00DB0F90" w:rsidRPr="00A71203" w:rsidRDefault="00DB0F90" w:rsidP="00BB120A">
            <w:pPr>
              <w:spacing w:after="200" w:line="276" w:lineRule="auto"/>
              <w:rPr>
                <w:rFonts w:ascii="Times New Roman" w:hAnsi="Times New Roman"/>
                <w:sz w:val="18"/>
                <w:szCs w:val="18"/>
                <w:lang w:val="ro-RO"/>
              </w:rPr>
            </w:pPr>
          </w:p>
        </w:tc>
        <w:tc>
          <w:tcPr>
            <w:tcW w:w="443" w:type="pct"/>
            <w:vMerge w:val="restart"/>
          </w:tcPr>
          <w:p w14:paraId="087B8C92" w14:textId="77777777" w:rsidR="00DB0F90" w:rsidRPr="00A71203" w:rsidRDefault="00DB0F90" w:rsidP="00BB120A">
            <w:pPr>
              <w:spacing w:after="200" w:line="276" w:lineRule="auto"/>
              <w:rPr>
                <w:rFonts w:ascii="Times New Roman" w:hAnsi="Times New Roman"/>
                <w:sz w:val="18"/>
                <w:szCs w:val="18"/>
                <w:lang w:val="ro-RO"/>
              </w:rPr>
            </w:pPr>
            <w:r w:rsidRPr="00A71203">
              <w:rPr>
                <w:rFonts w:ascii="Times New Roman" w:hAnsi="Times New Roman"/>
                <w:sz w:val="18"/>
                <w:szCs w:val="18"/>
                <w:lang w:val="ro-RO"/>
              </w:rPr>
              <w:t xml:space="preserve">Anexa nr. (documentele justificative pentru fiecare activitate sunt aranjate în anexe)  </w:t>
            </w:r>
          </w:p>
        </w:tc>
      </w:tr>
      <w:tr w:rsidR="00A54984" w:rsidRPr="00A65D34" w14:paraId="57A3BBEE" w14:textId="77777777" w:rsidTr="00A54984">
        <w:trPr>
          <w:trHeight w:val="332"/>
        </w:trPr>
        <w:tc>
          <w:tcPr>
            <w:tcW w:w="606" w:type="pct"/>
            <w:vMerge/>
          </w:tcPr>
          <w:p w14:paraId="6D023E3E" w14:textId="77777777" w:rsidR="00DB0F90" w:rsidRPr="00A71203" w:rsidRDefault="00DB0F90" w:rsidP="00BB120A">
            <w:pPr>
              <w:spacing w:afterLines="20" w:after="48" w:line="240" w:lineRule="auto"/>
              <w:contextualSpacing/>
              <w:rPr>
                <w:rFonts w:ascii="Times New Roman" w:hAnsi="Times New Roman"/>
                <w:b/>
                <w:color w:val="000000"/>
                <w:sz w:val="18"/>
                <w:szCs w:val="18"/>
                <w:lang w:val="ro-RO"/>
              </w:rPr>
            </w:pPr>
          </w:p>
        </w:tc>
        <w:tc>
          <w:tcPr>
            <w:tcW w:w="469" w:type="pct"/>
            <w:vMerge/>
          </w:tcPr>
          <w:p w14:paraId="0A1ABEE5" w14:textId="77777777" w:rsidR="00DB0F90" w:rsidRPr="00A71203" w:rsidRDefault="00DB0F90" w:rsidP="00BB120A">
            <w:pPr>
              <w:spacing w:afterLines="20" w:after="48" w:line="240" w:lineRule="auto"/>
              <w:contextualSpacing/>
              <w:rPr>
                <w:rFonts w:ascii="Times New Roman" w:hAnsi="Times New Roman"/>
                <w:color w:val="000000"/>
                <w:sz w:val="18"/>
                <w:szCs w:val="18"/>
                <w:lang w:val="ro-RO"/>
              </w:rPr>
            </w:pPr>
          </w:p>
        </w:tc>
        <w:tc>
          <w:tcPr>
            <w:tcW w:w="610" w:type="pct"/>
          </w:tcPr>
          <w:p w14:paraId="3F1A2019" w14:textId="77777777" w:rsidR="00DB0F90" w:rsidRPr="00A71203" w:rsidRDefault="00DB0F90" w:rsidP="00BB120A">
            <w:pPr>
              <w:spacing w:afterLines="20" w:after="48" w:line="240" w:lineRule="auto"/>
              <w:contextualSpacing/>
              <w:rPr>
                <w:rFonts w:ascii="Times New Roman" w:hAnsi="Times New Roman"/>
                <w:color w:val="000000"/>
                <w:sz w:val="18"/>
                <w:szCs w:val="18"/>
                <w:lang w:val="ro-RO"/>
              </w:rPr>
            </w:pPr>
            <w:r w:rsidRPr="00A71203">
              <w:rPr>
                <w:rFonts w:ascii="Times New Roman" w:hAnsi="Times New Roman"/>
                <w:color w:val="000000"/>
                <w:sz w:val="18"/>
                <w:szCs w:val="18"/>
                <w:lang w:val="ro-RO"/>
              </w:rPr>
              <w:t>Activitatea 1.1.2</w:t>
            </w:r>
          </w:p>
        </w:tc>
        <w:tc>
          <w:tcPr>
            <w:tcW w:w="317" w:type="pct"/>
          </w:tcPr>
          <w:p w14:paraId="684E2ECE" w14:textId="77777777" w:rsidR="00DB0F90" w:rsidRPr="00A71203" w:rsidRDefault="00DB0F90" w:rsidP="00BB120A">
            <w:pPr>
              <w:spacing w:afterLines="20" w:after="48" w:line="240" w:lineRule="auto"/>
              <w:contextualSpacing/>
              <w:rPr>
                <w:rFonts w:ascii="Times New Roman" w:hAnsi="Times New Roman"/>
                <w:color w:val="000000"/>
                <w:sz w:val="18"/>
                <w:szCs w:val="18"/>
                <w:lang w:val="ro-RO"/>
              </w:rPr>
            </w:pPr>
          </w:p>
        </w:tc>
        <w:tc>
          <w:tcPr>
            <w:tcW w:w="293" w:type="pct"/>
          </w:tcPr>
          <w:p w14:paraId="1A6678DE" w14:textId="77777777" w:rsidR="00DB0F90" w:rsidRPr="00A71203" w:rsidRDefault="00DB0F90" w:rsidP="00BB120A">
            <w:pPr>
              <w:spacing w:afterLines="20" w:after="48" w:line="240" w:lineRule="auto"/>
              <w:contextualSpacing/>
              <w:jc w:val="center"/>
              <w:rPr>
                <w:rFonts w:ascii="Times New Roman" w:hAnsi="Times New Roman"/>
                <w:color w:val="000000"/>
                <w:sz w:val="18"/>
                <w:szCs w:val="18"/>
                <w:lang w:val="ro-RO"/>
              </w:rPr>
            </w:pPr>
          </w:p>
        </w:tc>
        <w:tc>
          <w:tcPr>
            <w:tcW w:w="353" w:type="pct"/>
          </w:tcPr>
          <w:p w14:paraId="6837A2EE" w14:textId="77777777" w:rsidR="00DB0F90" w:rsidRPr="00A71203" w:rsidRDefault="00DB0F90" w:rsidP="00BB120A">
            <w:pPr>
              <w:spacing w:afterLines="20" w:after="48" w:line="240" w:lineRule="auto"/>
              <w:contextualSpacing/>
              <w:jc w:val="center"/>
              <w:rPr>
                <w:rFonts w:ascii="Times New Roman" w:hAnsi="Times New Roman"/>
                <w:color w:val="000000"/>
                <w:sz w:val="18"/>
                <w:szCs w:val="18"/>
                <w:lang w:val="ro-RO"/>
              </w:rPr>
            </w:pPr>
          </w:p>
        </w:tc>
        <w:tc>
          <w:tcPr>
            <w:tcW w:w="266" w:type="pct"/>
          </w:tcPr>
          <w:p w14:paraId="39726CD6" w14:textId="77777777" w:rsidR="00DB0F90" w:rsidRPr="00A71203" w:rsidRDefault="00DB0F90" w:rsidP="00BB120A">
            <w:pPr>
              <w:spacing w:afterLines="20" w:after="48" w:line="276" w:lineRule="auto"/>
              <w:contextualSpacing/>
              <w:jc w:val="center"/>
              <w:rPr>
                <w:rFonts w:ascii="Times New Roman" w:hAnsi="Times New Roman"/>
                <w:sz w:val="18"/>
                <w:szCs w:val="18"/>
                <w:lang w:val="ro-RO"/>
              </w:rPr>
            </w:pPr>
          </w:p>
        </w:tc>
        <w:tc>
          <w:tcPr>
            <w:tcW w:w="626" w:type="pct"/>
            <w:vMerge/>
          </w:tcPr>
          <w:p w14:paraId="5AE517B0" w14:textId="77777777" w:rsidR="00DB0F90" w:rsidRPr="00A71203" w:rsidRDefault="00DB0F90" w:rsidP="00BB120A">
            <w:pPr>
              <w:spacing w:after="200" w:line="276" w:lineRule="auto"/>
              <w:rPr>
                <w:rFonts w:ascii="Times New Roman" w:hAnsi="Times New Roman"/>
                <w:sz w:val="18"/>
                <w:szCs w:val="18"/>
                <w:lang w:val="ro-RO"/>
              </w:rPr>
            </w:pPr>
          </w:p>
        </w:tc>
        <w:tc>
          <w:tcPr>
            <w:tcW w:w="310" w:type="pct"/>
          </w:tcPr>
          <w:p w14:paraId="75C6288D" w14:textId="19CFFB36" w:rsidR="00DB0F90" w:rsidRPr="00A71203" w:rsidRDefault="00DB0F90" w:rsidP="00BB120A">
            <w:pPr>
              <w:spacing w:after="200" w:line="276" w:lineRule="auto"/>
              <w:rPr>
                <w:rFonts w:ascii="Times New Roman" w:hAnsi="Times New Roman"/>
                <w:sz w:val="18"/>
                <w:szCs w:val="18"/>
                <w:lang w:val="ro-RO"/>
              </w:rPr>
            </w:pPr>
          </w:p>
        </w:tc>
        <w:tc>
          <w:tcPr>
            <w:tcW w:w="397" w:type="pct"/>
          </w:tcPr>
          <w:p w14:paraId="4E0EAF1E" w14:textId="77777777" w:rsidR="00DB0F90" w:rsidRPr="00A71203" w:rsidRDefault="00DB0F90" w:rsidP="00BB120A">
            <w:pPr>
              <w:spacing w:afterLines="20" w:after="48" w:line="240" w:lineRule="auto"/>
              <w:contextualSpacing/>
              <w:rPr>
                <w:rFonts w:ascii="Times New Roman" w:hAnsi="Times New Roman"/>
                <w:color w:val="000000"/>
                <w:sz w:val="18"/>
                <w:szCs w:val="18"/>
                <w:lang w:val="ro-RO"/>
              </w:rPr>
            </w:pPr>
          </w:p>
        </w:tc>
        <w:tc>
          <w:tcPr>
            <w:tcW w:w="310" w:type="pct"/>
          </w:tcPr>
          <w:p w14:paraId="24610285" w14:textId="77777777" w:rsidR="00DB0F90" w:rsidRPr="00A71203" w:rsidRDefault="00DB0F90" w:rsidP="00BB120A">
            <w:pPr>
              <w:spacing w:after="200" w:line="276" w:lineRule="auto"/>
              <w:rPr>
                <w:rFonts w:ascii="Times New Roman" w:hAnsi="Times New Roman"/>
                <w:sz w:val="18"/>
                <w:szCs w:val="18"/>
                <w:lang w:val="ro-RO"/>
              </w:rPr>
            </w:pPr>
          </w:p>
        </w:tc>
        <w:tc>
          <w:tcPr>
            <w:tcW w:w="443" w:type="pct"/>
            <w:vMerge/>
          </w:tcPr>
          <w:p w14:paraId="7A98EC07" w14:textId="77777777" w:rsidR="00DB0F90" w:rsidRPr="00A71203" w:rsidRDefault="00DB0F90" w:rsidP="00BB120A">
            <w:pPr>
              <w:spacing w:after="200" w:line="276" w:lineRule="auto"/>
              <w:rPr>
                <w:rFonts w:ascii="Times New Roman" w:hAnsi="Times New Roman"/>
                <w:sz w:val="18"/>
                <w:szCs w:val="18"/>
                <w:lang w:val="ro-RO"/>
              </w:rPr>
            </w:pPr>
          </w:p>
        </w:tc>
      </w:tr>
      <w:tr w:rsidR="00A54984" w:rsidRPr="00A65D34" w14:paraId="6B1F93B0" w14:textId="77777777" w:rsidTr="00A54984">
        <w:trPr>
          <w:trHeight w:val="332"/>
        </w:trPr>
        <w:tc>
          <w:tcPr>
            <w:tcW w:w="606" w:type="pct"/>
            <w:vMerge w:val="restart"/>
          </w:tcPr>
          <w:p w14:paraId="3F6D8F2C" w14:textId="77777777" w:rsidR="00DB0F90" w:rsidRPr="00A71203" w:rsidRDefault="00DB0F90" w:rsidP="00BB120A">
            <w:pPr>
              <w:spacing w:afterLines="20" w:after="48" w:line="240" w:lineRule="auto"/>
              <w:contextualSpacing/>
              <w:rPr>
                <w:rFonts w:ascii="Times New Roman" w:hAnsi="Times New Roman"/>
                <w:b/>
                <w:color w:val="000000"/>
                <w:sz w:val="18"/>
                <w:szCs w:val="18"/>
                <w:lang w:val="ro-RO"/>
              </w:rPr>
            </w:pPr>
          </w:p>
        </w:tc>
        <w:tc>
          <w:tcPr>
            <w:tcW w:w="469" w:type="pct"/>
            <w:vMerge w:val="restart"/>
          </w:tcPr>
          <w:p w14:paraId="691A7288" w14:textId="77777777" w:rsidR="00DB0F90" w:rsidRPr="00A71203" w:rsidRDefault="00DB0F90" w:rsidP="00BB120A">
            <w:pPr>
              <w:spacing w:afterLines="20" w:after="48" w:line="240" w:lineRule="auto"/>
              <w:contextualSpacing/>
              <w:rPr>
                <w:rFonts w:ascii="Times New Roman" w:hAnsi="Times New Roman"/>
                <w:color w:val="000000"/>
                <w:sz w:val="18"/>
                <w:szCs w:val="18"/>
                <w:lang w:val="ro-RO"/>
              </w:rPr>
            </w:pPr>
            <w:r w:rsidRPr="00A71203">
              <w:rPr>
                <w:rFonts w:ascii="Times New Roman" w:hAnsi="Times New Roman"/>
                <w:color w:val="000000"/>
                <w:sz w:val="18"/>
                <w:szCs w:val="18"/>
                <w:lang w:val="ro-RO"/>
              </w:rPr>
              <w:t>Acțiunea 1.2</w:t>
            </w:r>
          </w:p>
        </w:tc>
        <w:tc>
          <w:tcPr>
            <w:tcW w:w="610" w:type="pct"/>
          </w:tcPr>
          <w:p w14:paraId="36A8CCA9" w14:textId="77777777" w:rsidR="00DB0F90" w:rsidRPr="00A71203" w:rsidRDefault="00DB0F90" w:rsidP="00BB120A">
            <w:pPr>
              <w:spacing w:afterLines="20" w:after="48" w:line="240" w:lineRule="auto"/>
              <w:contextualSpacing/>
              <w:rPr>
                <w:rFonts w:ascii="Times New Roman" w:hAnsi="Times New Roman"/>
                <w:color w:val="000000"/>
                <w:sz w:val="18"/>
                <w:szCs w:val="18"/>
                <w:lang w:val="ro-RO"/>
              </w:rPr>
            </w:pPr>
            <w:r w:rsidRPr="00A71203">
              <w:rPr>
                <w:rFonts w:ascii="Times New Roman" w:hAnsi="Times New Roman"/>
                <w:color w:val="000000"/>
                <w:sz w:val="18"/>
                <w:szCs w:val="18"/>
                <w:lang w:val="ro-RO"/>
              </w:rPr>
              <w:t>Activitatea 1.2.1</w:t>
            </w:r>
          </w:p>
        </w:tc>
        <w:tc>
          <w:tcPr>
            <w:tcW w:w="317" w:type="pct"/>
          </w:tcPr>
          <w:p w14:paraId="04C02F89" w14:textId="77777777" w:rsidR="00DB0F90" w:rsidRPr="00A71203" w:rsidRDefault="00DB0F90" w:rsidP="00BB120A">
            <w:pPr>
              <w:spacing w:afterLines="20" w:after="48" w:line="240" w:lineRule="auto"/>
              <w:contextualSpacing/>
              <w:rPr>
                <w:rFonts w:ascii="Times New Roman" w:hAnsi="Times New Roman"/>
                <w:color w:val="000000"/>
                <w:sz w:val="18"/>
                <w:szCs w:val="18"/>
                <w:lang w:val="ro-RO"/>
              </w:rPr>
            </w:pPr>
          </w:p>
        </w:tc>
        <w:tc>
          <w:tcPr>
            <w:tcW w:w="293" w:type="pct"/>
          </w:tcPr>
          <w:p w14:paraId="5BEC60D3" w14:textId="77777777" w:rsidR="00DB0F90" w:rsidRPr="00A71203" w:rsidRDefault="00DB0F90" w:rsidP="00BB120A">
            <w:pPr>
              <w:spacing w:afterLines="20" w:after="48" w:line="240" w:lineRule="auto"/>
              <w:contextualSpacing/>
              <w:jc w:val="center"/>
              <w:rPr>
                <w:rFonts w:ascii="Times New Roman" w:hAnsi="Times New Roman"/>
                <w:color w:val="000000"/>
                <w:sz w:val="18"/>
                <w:szCs w:val="18"/>
                <w:lang w:val="ro-RO"/>
              </w:rPr>
            </w:pPr>
          </w:p>
        </w:tc>
        <w:tc>
          <w:tcPr>
            <w:tcW w:w="353" w:type="pct"/>
          </w:tcPr>
          <w:p w14:paraId="164B787D" w14:textId="77777777" w:rsidR="00DB0F90" w:rsidRPr="00A71203" w:rsidRDefault="00DB0F90" w:rsidP="00BB120A">
            <w:pPr>
              <w:spacing w:afterLines="20" w:after="48" w:line="240" w:lineRule="auto"/>
              <w:contextualSpacing/>
              <w:jc w:val="center"/>
              <w:rPr>
                <w:rFonts w:ascii="Times New Roman" w:hAnsi="Times New Roman"/>
                <w:color w:val="000000"/>
                <w:sz w:val="18"/>
                <w:szCs w:val="18"/>
                <w:lang w:val="ro-RO"/>
              </w:rPr>
            </w:pPr>
          </w:p>
        </w:tc>
        <w:tc>
          <w:tcPr>
            <w:tcW w:w="266" w:type="pct"/>
          </w:tcPr>
          <w:p w14:paraId="685A1439" w14:textId="77777777" w:rsidR="00DB0F90" w:rsidRPr="00A71203" w:rsidRDefault="00DB0F90" w:rsidP="00BB120A">
            <w:pPr>
              <w:spacing w:afterLines="20" w:after="48" w:line="276" w:lineRule="auto"/>
              <w:contextualSpacing/>
              <w:jc w:val="center"/>
              <w:rPr>
                <w:rFonts w:ascii="Times New Roman" w:hAnsi="Times New Roman"/>
                <w:sz w:val="18"/>
                <w:szCs w:val="18"/>
                <w:lang w:val="ro-RO"/>
              </w:rPr>
            </w:pPr>
          </w:p>
        </w:tc>
        <w:tc>
          <w:tcPr>
            <w:tcW w:w="626" w:type="pct"/>
            <w:vMerge/>
          </w:tcPr>
          <w:p w14:paraId="76CE0487" w14:textId="77777777" w:rsidR="00DB0F90" w:rsidRPr="00A71203" w:rsidRDefault="00DB0F90" w:rsidP="00BB120A">
            <w:pPr>
              <w:spacing w:after="200" w:line="276" w:lineRule="auto"/>
              <w:rPr>
                <w:rFonts w:ascii="Times New Roman" w:hAnsi="Times New Roman"/>
                <w:sz w:val="18"/>
                <w:szCs w:val="18"/>
                <w:lang w:val="ro-RO"/>
              </w:rPr>
            </w:pPr>
          </w:p>
        </w:tc>
        <w:tc>
          <w:tcPr>
            <w:tcW w:w="310" w:type="pct"/>
          </w:tcPr>
          <w:p w14:paraId="62C6AD1D" w14:textId="21CAA94F" w:rsidR="00DB0F90" w:rsidRPr="00A71203" w:rsidRDefault="00DB0F90" w:rsidP="00BB120A">
            <w:pPr>
              <w:spacing w:after="200" w:line="276" w:lineRule="auto"/>
              <w:rPr>
                <w:rFonts w:ascii="Times New Roman" w:hAnsi="Times New Roman"/>
                <w:sz w:val="18"/>
                <w:szCs w:val="18"/>
                <w:lang w:val="ro-RO"/>
              </w:rPr>
            </w:pPr>
          </w:p>
        </w:tc>
        <w:tc>
          <w:tcPr>
            <w:tcW w:w="397" w:type="pct"/>
          </w:tcPr>
          <w:p w14:paraId="7AEC2CA4" w14:textId="77777777" w:rsidR="00DB0F90" w:rsidRPr="00A71203" w:rsidRDefault="00DB0F90" w:rsidP="00BB120A">
            <w:pPr>
              <w:spacing w:afterLines="20" w:after="48" w:line="240" w:lineRule="auto"/>
              <w:contextualSpacing/>
              <w:rPr>
                <w:rFonts w:ascii="Times New Roman" w:hAnsi="Times New Roman"/>
                <w:color w:val="000000"/>
                <w:sz w:val="18"/>
                <w:szCs w:val="18"/>
                <w:lang w:val="ro-RO"/>
              </w:rPr>
            </w:pPr>
          </w:p>
        </w:tc>
        <w:tc>
          <w:tcPr>
            <w:tcW w:w="310" w:type="pct"/>
          </w:tcPr>
          <w:p w14:paraId="51797A20" w14:textId="77777777" w:rsidR="00DB0F90" w:rsidRPr="00A71203" w:rsidRDefault="00DB0F90" w:rsidP="00BB120A">
            <w:pPr>
              <w:spacing w:after="200" w:line="276" w:lineRule="auto"/>
              <w:rPr>
                <w:rFonts w:ascii="Times New Roman" w:hAnsi="Times New Roman"/>
                <w:sz w:val="18"/>
                <w:szCs w:val="18"/>
                <w:lang w:val="ro-RO"/>
              </w:rPr>
            </w:pPr>
          </w:p>
        </w:tc>
        <w:tc>
          <w:tcPr>
            <w:tcW w:w="443" w:type="pct"/>
            <w:vMerge/>
          </w:tcPr>
          <w:p w14:paraId="3E2D4E3F" w14:textId="77777777" w:rsidR="00DB0F90" w:rsidRPr="00A71203" w:rsidRDefault="00DB0F90" w:rsidP="00BB120A">
            <w:pPr>
              <w:spacing w:after="200" w:line="276" w:lineRule="auto"/>
              <w:rPr>
                <w:rFonts w:ascii="Times New Roman" w:hAnsi="Times New Roman"/>
                <w:sz w:val="18"/>
                <w:szCs w:val="18"/>
                <w:lang w:val="ro-RO"/>
              </w:rPr>
            </w:pPr>
          </w:p>
        </w:tc>
      </w:tr>
      <w:tr w:rsidR="00A54984" w:rsidRPr="00A65D34" w14:paraId="0220A5B5" w14:textId="77777777" w:rsidTr="00A54984">
        <w:trPr>
          <w:trHeight w:val="332"/>
        </w:trPr>
        <w:tc>
          <w:tcPr>
            <w:tcW w:w="606" w:type="pct"/>
            <w:vMerge/>
          </w:tcPr>
          <w:p w14:paraId="3571A7BF" w14:textId="77777777" w:rsidR="00DB0F90" w:rsidRPr="00A71203" w:rsidRDefault="00DB0F90" w:rsidP="00BB120A">
            <w:pPr>
              <w:spacing w:afterLines="20" w:after="48" w:line="240" w:lineRule="auto"/>
              <w:contextualSpacing/>
              <w:rPr>
                <w:rFonts w:ascii="Times New Roman" w:hAnsi="Times New Roman"/>
                <w:b/>
                <w:color w:val="000000"/>
                <w:sz w:val="18"/>
                <w:szCs w:val="18"/>
                <w:lang w:val="ro-RO"/>
              </w:rPr>
            </w:pPr>
          </w:p>
        </w:tc>
        <w:tc>
          <w:tcPr>
            <w:tcW w:w="469" w:type="pct"/>
            <w:vMerge/>
          </w:tcPr>
          <w:p w14:paraId="643D17F0" w14:textId="77777777" w:rsidR="00DB0F90" w:rsidRPr="00A71203" w:rsidRDefault="00DB0F90" w:rsidP="00BB120A">
            <w:pPr>
              <w:spacing w:afterLines="20" w:after="48" w:line="240" w:lineRule="auto"/>
              <w:contextualSpacing/>
              <w:rPr>
                <w:rFonts w:ascii="Times New Roman" w:hAnsi="Times New Roman"/>
                <w:color w:val="000000"/>
                <w:sz w:val="18"/>
                <w:szCs w:val="18"/>
                <w:lang w:val="ro-RO"/>
              </w:rPr>
            </w:pPr>
          </w:p>
        </w:tc>
        <w:tc>
          <w:tcPr>
            <w:tcW w:w="610" w:type="pct"/>
          </w:tcPr>
          <w:p w14:paraId="16CC2BF4" w14:textId="77777777" w:rsidR="00DB0F90" w:rsidRPr="00A71203" w:rsidRDefault="00DB0F90" w:rsidP="00BB120A">
            <w:pPr>
              <w:spacing w:afterLines="20" w:after="48" w:line="240" w:lineRule="auto"/>
              <w:contextualSpacing/>
              <w:rPr>
                <w:rFonts w:ascii="Times New Roman" w:hAnsi="Times New Roman"/>
                <w:color w:val="000000"/>
                <w:sz w:val="18"/>
                <w:szCs w:val="18"/>
                <w:lang w:val="ro-RO"/>
              </w:rPr>
            </w:pPr>
            <w:r w:rsidRPr="00A71203">
              <w:rPr>
                <w:rFonts w:ascii="Times New Roman" w:hAnsi="Times New Roman"/>
                <w:color w:val="000000"/>
                <w:sz w:val="18"/>
                <w:szCs w:val="18"/>
                <w:lang w:val="ro-RO"/>
              </w:rPr>
              <w:t>Activitatea 1.2.2</w:t>
            </w:r>
          </w:p>
        </w:tc>
        <w:tc>
          <w:tcPr>
            <w:tcW w:w="317" w:type="pct"/>
          </w:tcPr>
          <w:p w14:paraId="31BEFA58" w14:textId="77777777" w:rsidR="00DB0F90" w:rsidRPr="00A71203" w:rsidRDefault="00DB0F90" w:rsidP="00BB120A">
            <w:pPr>
              <w:spacing w:afterLines="20" w:after="48" w:line="240" w:lineRule="auto"/>
              <w:contextualSpacing/>
              <w:rPr>
                <w:rFonts w:ascii="Times New Roman" w:hAnsi="Times New Roman"/>
                <w:color w:val="000000"/>
                <w:sz w:val="18"/>
                <w:szCs w:val="18"/>
                <w:lang w:val="ro-RO"/>
              </w:rPr>
            </w:pPr>
          </w:p>
        </w:tc>
        <w:tc>
          <w:tcPr>
            <w:tcW w:w="293" w:type="pct"/>
          </w:tcPr>
          <w:p w14:paraId="0696DF7C" w14:textId="77777777" w:rsidR="00DB0F90" w:rsidRPr="00A71203" w:rsidRDefault="00DB0F90" w:rsidP="00BB120A">
            <w:pPr>
              <w:spacing w:afterLines="20" w:after="48" w:line="240" w:lineRule="auto"/>
              <w:contextualSpacing/>
              <w:jc w:val="center"/>
              <w:rPr>
                <w:rFonts w:ascii="Times New Roman" w:hAnsi="Times New Roman"/>
                <w:color w:val="000000"/>
                <w:sz w:val="18"/>
                <w:szCs w:val="18"/>
                <w:lang w:val="ro-RO"/>
              </w:rPr>
            </w:pPr>
          </w:p>
        </w:tc>
        <w:tc>
          <w:tcPr>
            <w:tcW w:w="353" w:type="pct"/>
          </w:tcPr>
          <w:p w14:paraId="65083F88" w14:textId="77777777" w:rsidR="00DB0F90" w:rsidRPr="00A71203" w:rsidRDefault="00DB0F90" w:rsidP="00BB120A">
            <w:pPr>
              <w:spacing w:afterLines="20" w:after="48" w:line="240" w:lineRule="auto"/>
              <w:contextualSpacing/>
              <w:jc w:val="center"/>
              <w:rPr>
                <w:rFonts w:ascii="Times New Roman" w:hAnsi="Times New Roman"/>
                <w:color w:val="000000"/>
                <w:sz w:val="18"/>
                <w:szCs w:val="18"/>
                <w:lang w:val="ro-RO"/>
              </w:rPr>
            </w:pPr>
          </w:p>
        </w:tc>
        <w:tc>
          <w:tcPr>
            <w:tcW w:w="266" w:type="pct"/>
          </w:tcPr>
          <w:p w14:paraId="087A3A0C" w14:textId="77777777" w:rsidR="00DB0F90" w:rsidRPr="00A71203" w:rsidRDefault="00DB0F90" w:rsidP="00BB120A">
            <w:pPr>
              <w:spacing w:afterLines="20" w:after="48" w:line="276" w:lineRule="auto"/>
              <w:contextualSpacing/>
              <w:jc w:val="center"/>
              <w:rPr>
                <w:rFonts w:ascii="Times New Roman" w:hAnsi="Times New Roman"/>
                <w:sz w:val="18"/>
                <w:szCs w:val="18"/>
                <w:lang w:val="ro-RO"/>
              </w:rPr>
            </w:pPr>
          </w:p>
        </w:tc>
        <w:tc>
          <w:tcPr>
            <w:tcW w:w="626" w:type="pct"/>
            <w:vMerge/>
          </w:tcPr>
          <w:p w14:paraId="3F10731F" w14:textId="77777777" w:rsidR="00DB0F90" w:rsidRPr="00A71203" w:rsidRDefault="00DB0F90" w:rsidP="00BB120A">
            <w:pPr>
              <w:spacing w:after="200" w:line="276" w:lineRule="auto"/>
              <w:rPr>
                <w:rFonts w:ascii="Times New Roman" w:hAnsi="Times New Roman"/>
                <w:sz w:val="18"/>
                <w:szCs w:val="18"/>
                <w:lang w:val="ro-RO"/>
              </w:rPr>
            </w:pPr>
          </w:p>
        </w:tc>
        <w:tc>
          <w:tcPr>
            <w:tcW w:w="310" w:type="pct"/>
          </w:tcPr>
          <w:p w14:paraId="54119894" w14:textId="58909E29" w:rsidR="00DB0F90" w:rsidRPr="00A71203" w:rsidRDefault="00DB0F90" w:rsidP="00BB120A">
            <w:pPr>
              <w:spacing w:after="200" w:line="276" w:lineRule="auto"/>
              <w:rPr>
                <w:rFonts w:ascii="Times New Roman" w:hAnsi="Times New Roman"/>
                <w:sz w:val="18"/>
                <w:szCs w:val="18"/>
                <w:lang w:val="ro-RO"/>
              </w:rPr>
            </w:pPr>
          </w:p>
        </w:tc>
        <w:tc>
          <w:tcPr>
            <w:tcW w:w="397" w:type="pct"/>
          </w:tcPr>
          <w:p w14:paraId="421744C6" w14:textId="77777777" w:rsidR="00DB0F90" w:rsidRPr="00A71203" w:rsidRDefault="00DB0F90" w:rsidP="00BB120A">
            <w:pPr>
              <w:spacing w:afterLines="20" w:after="48" w:line="240" w:lineRule="auto"/>
              <w:contextualSpacing/>
              <w:rPr>
                <w:rFonts w:ascii="Times New Roman" w:hAnsi="Times New Roman"/>
                <w:color w:val="000000"/>
                <w:sz w:val="18"/>
                <w:szCs w:val="18"/>
                <w:lang w:val="ro-RO"/>
              </w:rPr>
            </w:pPr>
          </w:p>
        </w:tc>
        <w:tc>
          <w:tcPr>
            <w:tcW w:w="310" w:type="pct"/>
          </w:tcPr>
          <w:p w14:paraId="11B6460F" w14:textId="77777777" w:rsidR="00DB0F90" w:rsidRPr="00A71203" w:rsidRDefault="00DB0F90" w:rsidP="00BB120A">
            <w:pPr>
              <w:spacing w:after="200" w:line="276" w:lineRule="auto"/>
              <w:rPr>
                <w:rFonts w:ascii="Times New Roman" w:hAnsi="Times New Roman"/>
                <w:sz w:val="18"/>
                <w:szCs w:val="18"/>
                <w:lang w:val="ro-RO"/>
              </w:rPr>
            </w:pPr>
          </w:p>
        </w:tc>
        <w:tc>
          <w:tcPr>
            <w:tcW w:w="443" w:type="pct"/>
            <w:vMerge/>
          </w:tcPr>
          <w:p w14:paraId="5EA52F9E" w14:textId="77777777" w:rsidR="00DB0F90" w:rsidRPr="00A71203" w:rsidRDefault="00DB0F90" w:rsidP="00BB120A">
            <w:pPr>
              <w:spacing w:after="200" w:line="276" w:lineRule="auto"/>
              <w:rPr>
                <w:rFonts w:ascii="Times New Roman" w:hAnsi="Times New Roman"/>
                <w:sz w:val="18"/>
                <w:szCs w:val="18"/>
                <w:lang w:val="ro-RO"/>
              </w:rPr>
            </w:pPr>
          </w:p>
        </w:tc>
      </w:tr>
      <w:tr w:rsidR="00A54984" w:rsidRPr="00A65D34" w14:paraId="5FE88306" w14:textId="77777777" w:rsidTr="00A54984">
        <w:trPr>
          <w:trHeight w:val="314"/>
        </w:trPr>
        <w:tc>
          <w:tcPr>
            <w:tcW w:w="606" w:type="pct"/>
          </w:tcPr>
          <w:p w14:paraId="3981B40C" w14:textId="77777777" w:rsidR="00DB0F90" w:rsidRPr="00A71203" w:rsidRDefault="00DB0F90" w:rsidP="00BB120A">
            <w:pPr>
              <w:spacing w:afterLines="20" w:after="48" w:line="240" w:lineRule="auto"/>
              <w:contextualSpacing/>
              <w:rPr>
                <w:rFonts w:ascii="Times New Roman" w:hAnsi="Times New Roman"/>
                <w:b/>
                <w:color w:val="000000"/>
                <w:sz w:val="18"/>
                <w:szCs w:val="18"/>
                <w:lang w:val="ro-RO"/>
              </w:rPr>
            </w:pPr>
            <w:r w:rsidRPr="00A71203">
              <w:rPr>
                <w:rFonts w:ascii="Times New Roman" w:hAnsi="Times New Roman"/>
                <w:b/>
                <w:color w:val="000000"/>
                <w:sz w:val="18"/>
                <w:szCs w:val="18"/>
                <w:lang w:val="ro-RO"/>
              </w:rPr>
              <w:t>Obiectiv 2</w:t>
            </w:r>
          </w:p>
        </w:tc>
        <w:tc>
          <w:tcPr>
            <w:tcW w:w="469" w:type="pct"/>
          </w:tcPr>
          <w:p w14:paraId="3FE4F90B" w14:textId="77777777" w:rsidR="00DB0F90" w:rsidRPr="00A71203" w:rsidRDefault="00DB0F90" w:rsidP="00BB120A">
            <w:pPr>
              <w:spacing w:afterLines="20" w:after="48" w:line="240" w:lineRule="auto"/>
              <w:contextualSpacing/>
              <w:rPr>
                <w:rFonts w:ascii="Times New Roman" w:hAnsi="Times New Roman"/>
                <w:color w:val="000000"/>
                <w:sz w:val="18"/>
                <w:szCs w:val="18"/>
                <w:lang w:val="ro-RO"/>
              </w:rPr>
            </w:pPr>
            <w:r w:rsidRPr="00A71203">
              <w:rPr>
                <w:rFonts w:ascii="Times New Roman" w:hAnsi="Times New Roman"/>
                <w:color w:val="000000"/>
                <w:sz w:val="18"/>
                <w:szCs w:val="18"/>
                <w:lang w:val="ro-RO"/>
              </w:rPr>
              <w:t>Acțiunea 2.1</w:t>
            </w:r>
          </w:p>
        </w:tc>
        <w:tc>
          <w:tcPr>
            <w:tcW w:w="610" w:type="pct"/>
          </w:tcPr>
          <w:p w14:paraId="4E32ECD1" w14:textId="77777777" w:rsidR="00DB0F90" w:rsidRPr="00A71203" w:rsidRDefault="00DB0F90" w:rsidP="00BB120A">
            <w:pPr>
              <w:spacing w:afterLines="20" w:after="48" w:line="240" w:lineRule="auto"/>
              <w:contextualSpacing/>
              <w:rPr>
                <w:rFonts w:ascii="Times New Roman" w:hAnsi="Times New Roman"/>
                <w:color w:val="000000"/>
                <w:sz w:val="18"/>
                <w:szCs w:val="18"/>
                <w:lang w:val="ro-RO"/>
              </w:rPr>
            </w:pPr>
            <w:r w:rsidRPr="00A71203">
              <w:rPr>
                <w:rFonts w:ascii="Times New Roman" w:hAnsi="Times New Roman"/>
                <w:color w:val="000000"/>
                <w:sz w:val="18"/>
                <w:szCs w:val="18"/>
                <w:lang w:val="ro-RO"/>
              </w:rPr>
              <w:t>Activitatea 2.1.1</w:t>
            </w:r>
          </w:p>
          <w:p w14:paraId="1CD48499" w14:textId="77777777" w:rsidR="00DB0F90" w:rsidRPr="00A71203" w:rsidRDefault="00DB0F90" w:rsidP="00BB120A">
            <w:pPr>
              <w:spacing w:afterLines="20" w:after="48" w:line="240" w:lineRule="auto"/>
              <w:contextualSpacing/>
              <w:rPr>
                <w:rFonts w:ascii="Times New Roman" w:hAnsi="Times New Roman"/>
                <w:color w:val="000000"/>
                <w:sz w:val="18"/>
                <w:szCs w:val="18"/>
                <w:lang w:val="ro-RO"/>
              </w:rPr>
            </w:pPr>
          </w:p>
        </w:tc>
        <w:tc>
          <w:tcPr>
            <w:tcW w:w="317" w:type="pct"/>
          </w:tcPr>
          <w:p w14:paraId="1FEFAE16" w14:textId="77777777" w:rsidR="00DB0F90" w:rsidRPr="00A71203" w:rsidRDefault="00DB0F90" w:rsidP="00BB120A">
            <w:pPr>
              <w:spacing w:afterLines="20" w:after="48" w:line="240" w:lineRule="auto"/>
              <w:contextualSpacing/>
              <w:rPr>
                <w:rFonts w:ascii="Times New Roman" w:hAnsi="Times New Roman"/>
                <w:color w:val="000000"/>
                <w:sz w:val="18"/>
                <w:szCs w:val="18"/>
                <w:lang w:val="ro-RO"/>
              </w:rPr>
            </w:pPr>
          </w:p>
        </w:tc>
        <w:tc>
          <w:tcPr>
            <w:tcW w:w="293" w:type="pct"/>
          </w:tcPr>
          <w:p w14:paraId="48F646ED" w14:textId="77777777" w:rsidR="00DB0F90" w:rsidRPr="00A71203" w:rsidRDefault="00DB0F90" w:rsidP="00BB120A">
            <w:pPr>
              <w:spacing w:afterLines="20" w:after="48" w:line="240" w:lineRule="auto"/>
              <w:contextualSpacing/>
              <w:jc w:val="center"/>
              <w:rPr>
                <w:rFonts w:ascii="Times New Roman" w:hAnsi="Times New Roman"/>
                <w:color w:val="000000"/>
                <w:sz w:val="18"/>
                <w:szCs w:val="18"/>
                <w:lang w:val="ro-RO"/>
              </w:rPr>
            </w:pPr>
          </w:p>
        </w:tc>
        <w:tc>
          <w:tcPr>
            <w:tcW w:w="353" w:type="pct"/>
          </w:tcPr>
          <w:p w14:paraId="2B0BD022" w14:textId="77777777" w:rsidR="00DB0F90" w:rsidRPr="00A71203" w:rsidRDefault="00DB0F90" w:rsidP="00BB120A">
            <w:pPr>
              <w:spacing w:afterLines="20" w:after="48" w:line="240" w:lineRule="auto"/>
              <w:contextualSpacing/>
              <w:jc w:val="center"/>
              <w:rPr>
                <w:rFonts w:ascii="Times New Roman" w:hAnsi="Times New Roman"/>
                <w:color w:val="000000"/>
                <w:sz w:val="18"/>
                <w:szCs w:val="18"/>
                <w:lang w:val="ro-RO"/>
              </w:rPr>
            </w:pPr>
          </w:p>
        </w:tc>
        <w:tc>
          <w:tcPr>
            <w:tcW w:w="266" w:type="pct"/>
          </w:tcPr>
          <w:p w14:paraId="7F3C809D" w14:textId="77777777" w:rsidR="00DB0F90" w:rsidRPr="00A71203" w:rsidRDefault="00DB0F90" w:rsidP="00BB120A">
            <w:pPr>
              <w:spacing w:afterLines="20" w:after="48" w:line="276" w:lineRule="auto"/>
              <w:contextualSpacing/>
              <w:jc w:val="center"/>
              <w:rPr>
                <w:rFonts w:ascii="Times New Roman" w:hAnsi="Times New Roman"/>
                <w:sz w:val="18"/>
                <w:szCs w:val="18"/>
                <w:lang w:val="ro-RO"/>
              </w:rPr>
            </w:pPr>
          </w:p>
        </w:tc>
        <w:tc>
          <w:tcPr>
            <w:tcW w:w="626" w:type="pct"/>
            <w:vMerge/>
          </w:tcPr>
          <w:p w14:paraId="7D25DB7D" w14:textId="77777777" w:rsidR="00DB0F90" w:rsidRPr="00A71203" w:rsidRDefault="00DB0F90" w:rsidP="00BB120A">
            <w:pPr>
              <w:spacing w:after="200" w:line="276" w:lineRule="auto"/>
              <w:rPr>
                <w:rFonts w:ascii="Times New Roman" w:hAnsi="Times New Roman"/>
                <w:sz w:val="18"/>
                <w:szCs w:val="18"/>
                <w:lang w:val="ro-RO"/>
              </w:rPr>
            </w:pPr>
          </w:p>
        </w:tc>
        <w:tc>
          <w:tcPr>
            <w:tcW w:w="310" w:type="pct"/>
          </w:tcPr>
          <w:p w14:paraId="4F1F0630" w14:textId="751D3923" w:rsidR="00DB0F90" w:rsidRPr="00A71203" w:rsidRDefault="00DB0F90" w:rsidP="00BB120A">
            <w:pPr>
              <w:spacing w:after="200" w:line="276" w:lineRule="auto"/>
              <w:rPr>
                <w:rFonts w:ascii="Times New Roman" w:hAnsi="Times New Roman"/>
                <w:sz w:val="18"/>
                <w:szCs w:val="18"/>
                <w:lang w:val="ro-RO"/>
              </w:rPr>
            </w:pPr>
          </w:p>
        </w:tc>
        <w:tc>
          <w:tcPr>
            <w:tcW w:w="397" w:type="pct"/>
          </w:tcPr>
          <w:p w14:paraId="743D42B7" w14:textId="77777777" w:rsidR="00DB0F90" w:rsidRPr="00A71203" w:rsidRDefault="00DB0F90" w:rsidP="00BB120A">
            <w:pPr>
              <w:spacing w:afterLines="20" w:after="48" w:line="240" w:lineRule="auto"/>
              <w:contextualSpacing/>
              <w:rPr>
                <w:rFonts w:ascii="Times New Roman" w:hAnsi="Times New Roman"/>
                <w:color w:val="000000"/>
                <w:sz w:val="18"/>
                <w:szCs w:val="18"/>
                <w:lang w:val="ro-RO"/>
              </w:rPr>
            </w:pPr>
          </w:p>
        </w:tc>
        <w:tc>
          <w:tcPr>
            <w:tcW w:w="310" w:type="pct"/>
          </w:tcPr>
          <w:p w14:paraId="6D355A2B" w14:textId="77777777" w:rsidR="00DB0F90" w:rsidRPr="00A71203" w:rsidRDefault="00DB0F90" w:rsidP="00BB120A">
            <w:pPr>
              <w:spacing w:after="200" w:line="276" w:lineRule="auto"/>
              <w:rPr>
                <w:rFonts w:ascii="Times New Roman" w:hAnsi="Times New Roman"/>
                <w:sz w:val="18"/>
                <w:szCs w:val="18"/>
                <w:lang w:val="ro-RO"/>
              </w:rPr>
            </w:pPr>
          </w:p>
        </w:tc>
        <w:tc>
          <w:tcPr>
            <w:tcW w:w="443" w:type="pct"/>
            <w:vMerge/>
          </w:tcPr>
          <w:p w14:paraId="19334B9D" w14:textId="77777777" w:rsidR="00DB0F90" w:rsidRPr="00A71203" w:rsidRDefault="00DB0F90" w:rsidP="00BB120A">
            <w:pPr>
              <w:spacing w:after="200" w:line="276" w:lineRule="auto"/>
              <w:rPr>
                <w:rFonts w:ascii="Times New Roman" w:hAnsi="Times New Roman"/>
                <w:sz w:val="18"/>
                <w:szCs w:val="18"/>
                <w:lang w:val="ro-RO"/>
              </w:rPr>
            </w:pPr>
          </w:p>
        </w:tc>
      </w:tr>
      <w:tr w:rsidR="00AF0EAA" w:rsidRPr="00A65D34" w14:paraId="709AF547" w14:textId="77777777" w:rsidTr="00DD5962">
        <w:trPr>
          <w:trHeight w:val="584"/>
        </w:trPr>
        <w:tc>
          <w:tcPr>
            <w:tcW w:w="606" w:type="pct"/>
          </w:tcPr>
          <w:p w14:paraId="09E8FF81" w14:textId="61E3178D" w:rsidR="00AF0EAA" w:rsidRDefault="00AF0EAA" w:rsidP="00BB120A">
            <w:pPr>
              <w:spacing w:afterLines="20" w:after="48" w:line="240" w:lineRule="auto"/>
              <w:contextualSpacing/>
              <w:rPr>
                <w:rFonts w:ascii="Times New Roman" w:hAnsi="Times New Roman"/>
                <w:b/>
                <w:color w:val="000000"/>
                <w:sz w:val="18"/>
                <w:szCs w:val="18"/>
                <w:lang w:val="ro-RO"/>
              </w:rPr>
            </w:pPr>
            <w:r>
              <w:rPr>
                <w:rFonts w:ascii="Times New Roman" w:hAnsi="Times New Roman"/>
                <w:b/>
                <w:color w:val="000000"/>
                <w:sz w:val="18"/>
                <w:szCs w:val="18"/>
                <w:lang w:val="ro-RO"/>
              </w:rPr>
              <w:t>Cheltuieli imprevizibile</w:t>
            </w:r>
          </w:p>
        </w:tc>
        <w:tc>
          <w:tcPr>
            <w:tcW w:w="469" w:type="pct"/>
          </w:tcPr>
          <w:p w14:paraId="4A9EA951" w14:textId="77777777" w:rsidR="00AF0EAA" w:rsidRPr="00A71203" w:rsidRDefault="00AF0EAA" w:rsidP="00BB120A">
            <w:pPr>
              <w:spacing w:afterLines="20" w:after="48" w:line="240" w:lineRule="auto"/>
              <w:contextualSpacing/>
              <w:rPr>
                <w:rFonts w:ascii="Times New Roman" w:hAnsi="Times New Roman"/>
                <w:color w:val="000000"/>
                <w:sz w:val="18"/>
                <w:szCs w:val="18"/>
                <w:lang w:val="ro-RO"/>
              </w:rPr>
            </w:pPr>
          </w:p>
        </w:tc>
        <w:tc>
          <w:tcPr>
            <w:tcW w:w="610" w:type="pct"/>
          </w:tcPr>
          <w:p w14:paraId="43D25DC5" w14:textId="77777777" w:rsidR="00AF0EAA" w:rsidRPr="00A71203" w:rsidRDefault="00AF0EAA" w:rsidP="00BB120A">
            <w:pPr>
              <w:spacing w:afterLines="20" w:after="48" w:line="240" w:lineRule="auto"/>
              <w:contextualSpacing/>
              <w:rPr>
                <w:rFonts w:ascii="Times New Roman" w:hAnsi="Times New Roman"/>
                <w:color w:val="000000"/>
                <w:sz w:val="18"/>
                <w:szCs w:val="18"/>
                <w:lang w:val="ro-RO"/>
              </w:rPr>
            </w:pPr>
          </w:p>
        </w:tc>
        <w:tc>
          <w:tcPr>
            <w:tcW w:w="317" w:type="pct"/>
          </w:tcPr>
          <w:p w14:paraId="78642422" w14:textId="77777777" w:rsidR="00AF0EAA" w:rsidRPr="00A71203" w:rsidRDefault="00AF0EAA" w:rsidP="00BB120A">
            <w:pPr>
              <w:spacing w:afterLines="20" w:after="48" w:line="240" w:lineRule="auto"/>
              <w:contextualSpacing/>
              <w:rPr>
                <w:rFonts w:ascii="Times New Roman" w:hAnsi="Times New Roman"/>
                <w:color w:val="000000"/>
                <w:sz w:val="18"/>
                <w:szCs w:val="18"/>
                <w:lang w:val="ro-RO"/>
              </w:rPr>
            </w:pPr>
          </w:p>
        </w:tc>
        <w:tc>
          <w:tcPr>
            <w:tcW w:w="293" w:type="pct"/>
          </w:tcPr>
          <w:p w14:paraId="34CB16D3" w14:textId="77777777" w:rsidR="00AF0EAA" w:rsidRPr="00A71203" w:rsidRDefault="00AF0EAA" w:rsidP="00BB120A">
            <w:pPr>
              <w:spacing w:afterLines="20" w:after="48" w:line="240" w:lineRule="auto"/>
              <w:contextualSpacing/>
              <w:jc w:val="center"/>
              <w:rPr>
                <w:rFonts w:ascii="Times New Roman" w:hAnsi="Times New Roman"/>
                <w:color w:val="000000"/>
                <w:sz w:val="18"/>
                <w:szCs w:val="18"/>
                <w:lang w:val="ro-RO"/>
              </w:rPr>
            </w:pPr>
          </w:p>
        </w:tc>
        <w:tc>
          <w:tcPr>
            <w:tcW w:w="353" w:type="pct"/>
          </w:tcPr>
          <w:p w14:paraId="6E377AD6" w14:textId="77777777" w:rsidR="00AF0EAA" w:rsidRPr="00A71203" w:rsidRDefault="00AF0EAA" w:rsidP="00BB120A">
            <w:pPr>
              <w:spacing w:afterLines="20" w:after="48" w:line="240" w:lineRule="auto"/>
              <w:contextualSpacing/>
              <w:jc w:val="center"/>
              <w:rPr>
                <w:rFonts w:ascii="Times New Roman" w:hAnsi="Times New Roman"/>
                <w:color w:val="000000"/>
                <w:sz w:val="18"/>
                <w:szCs w:val="18"/>
                <w:lang w:val="ro-RO"/>
              </w:rPr>
            </w:pPr>
          </w:p>
        </w:tc>
        <w:tc>
          <w:tcPr>
            <w:tcW w:w="266" w:type="pct"/>
          </w:tcPr>
          <w:p w14:paraId="617049F1" w14:textId="77777777" w:rsidR="00AF0EAA" w:rsidRPr="00A71203" w:rsidRDefault="00AF0EAA" w:rsidP="00BB120A">
            <w:pPr>
              <w:spacing w:afterLines="20" w:after="48" w:line="276" w:lineRule="auto"/>
              <w:contextualSpacing/>
              <w:jc w:val="center"/>
              <w:rPr>
                <w:rFonts w:ascii="Times New Roman" w:hAnsi="Times New Roman"/>
                <w:sz w:val="18"/>
                <w:szCs w:val="18"/>
                <w:lang w:val="ro-RO"/>
              </w:rPr>
            </w:pPr>
          </w:p>
        </w:tc>
        <w:tc>
          <w:tcPr>
            <w:tcW w:w="626" w:type="pct"/>
          </w:tcPr>
          <w:p w14:paraId="2BD19977" w14:textId="77777777" w:rsidR="00AF0EAA" w:rsidRPr="00A71203" w:rsidRDefault="00AF0EAA" w:rsidP="00BB120A">
            <w:pPr>
              <w:spacing w:after="200" w:line="276" w:lineRule="auto"/>
              <w:rPr>
                <w:rFonts w:ascii="Times New Roman" w:hAnsi="Times New Roman"/>
                <w:sz w:val="18"/>
                <w:szCs w:val="18"/>
                <w:lang w:val="ro-RO"/>
              </w:rPr>
            </w:pPr>
          </w:p>
        </w:tc>
        <w:tc>
          <w:tcPr>
            <w:tcW w:w="310" w:type="pct"/>
          </w:tcPr>
          <w:p w14:paraId="22F927D3" w14:textId="77777777" w:rsidR="00AF0EAA" w:rsidRPr="00A71203" w:rsidRDefault="00AF0EAA" w:rsidP="00BB120A">
            <w:pPr>
              <w:spacing w:after="200" w:line="276" w:lineRule="auto"/>
              <w:rPr>
                <w:rFonts w:ascii="Times New Roman" w:hAnsi="Times New Roman"/>
                <w:sz w:val="18"/>
                <w:szCs w:val="18"/>
                <w:lang w:val="ro-RO"/>
              </w:rPr>
            </w:pPr>
          </w:p>
        </w:tc>
        <w:tc>
          <w:tcPr>
            <w:tcW w:w="397" w:type="pct"/>
          </w:tcPr>
          <w:p w14:paraId="4B7988F7" w14:textId="77777777" w:rsidR="00AF0EAA" w:rsidRPr="00A71203" w:rsidRDefault="00AF0EAA" w:rsidP="00BB120A">
            <w:pPr>
              <w:spacing w:afterLines="20" w:after="48" w:line="240" w:lineRule="auto"/>
              <w:contextualSpacing/>
              <w:rPr>
                <w:rFonts w:ascii="Times New Roman" w:hAnsi="Times New Roman"/>
                <w:color w:val="000000"/>
                <w:sz w:val="18"/>
                <w:szCs w:val="18"/>
                <w:lang w:val="ro-RO"/>
              </w:rPr>
            </w:pPr>
          </w:p>
        </w:tc>
        <w:tc>
          <w:tcPr>
            <w:tcW w:w="310" w:type="pct"/>
          </w:tcPr>
          <w:p w14:paraId="1088583B" w14:textId="77777777" w:rsidR="00AF0EAA" w:rsidRPr="00A71203" w:rsidRDefault="00AF0EAA" w:rsidP="00BB120A">
            <w:pPr>
              <w:spacing w:after="200" w:line="276" w:lineRule="auto"/>
              <w:rPr>
                <w:rFonts w:ascii="Times New Roman" w:hAnsi="Times New Roman"/>
                <w:sz w:val="18"/>
                <w:szCs w:val="18"/>
                <w:lang w:val="ro-RO"/>
              </w:rPr>
            </w:pPr>
          </w:p>
        </w:tc>
        <w:tc>
          <w:tcPr>
            <w:tcW w:w="443" w:type="pct"/>
          </w:tcPr>
          <w:p w14:paraId="59AD8382" w14:textId="77777777" w:rsidR="00AF0EAA" w:rsidRPr="00A71203" w:rsidRDefault="00AF0EAA" w:rsidP="00BB120A">
            <w:pPr>
              <w:spacing w:after="200" w:line="276" w:lineRule="auto"/>
              <w:rPr>
                <w:rFonts w:ascii="Times New Roman" w:hAnsi="Times New Roman"/>
                <w:sz w:val="18"/>
                <w:szCs w:val="18"/>
                <w:lang w:val="ro-RO"/>
              </w:rPr>
            </w:pPr>
          </w:p>
        </w:tc>
      </w:tr>
      <w:tr w:rsidR="00AF0EAA" w:rsidRPr="00A65D34" w14:paraId="77EBF4C1" w14:textId="77777777" w:rsidTr="00DD5962">
        <w:trPr>
          <w:trHeight w:val="60"/>
        </w:trPr>
        <w:tc>
          <w:tcPr>
            <w:tcW w:w="606" w:type="pct"/>
          </w:tcPr>
          <w:p w14:paraId="1AC7699B" w14:textId="4A1F92B4" w:rsidR="00AF0EAA" w:rsidRDefault="00AF0EAA" w:rsidP="00BB120A">
            <w:pPr>
              <w:spacing w:afterLines="20" w:after="48" w:line="240" w:lineRule="auto"/>
              <w:contextualSpacing/>
              <w:rPr>
                <w:rFonts w:ascii="Times New Roman" w:hAnsi="Times New Roman"/>
                <w:b/>
                <w:color w:val="000000"/>
                <w:sz w:val="18"/>
                <w:szCs w:val="18"/>
                <w:lang w:val="ro-RO"/>
              </w:rPr>
            </w:pPr>
            <w:r>
              <w:rPr>
                <w:rFonts w:ascii="Times New Roman" w:hAnsi="Times New Roman"/>
                <w:b/>
                <w:color w:val="000000"/>
                <w:sz w:val="18"/>
                <w:szCs w:val="18"/>
                <w:lang w:val="ro-RO"/>
              </w:rPr>
              <w:t>TOTAL</w:t>
            </w:r>
          </w:p>
        </w:tc>
        <w:tc>
          <w:tcPr>
            <w:tcW w:w="469" w:type="pct"/>
          </w:tcPr>
          <w:p w14:paraId="6F2B321A" w14:textId="77777777" w:rsidR="00AF0EAA" w:rsidRPr="00A71203" w:rsidRDefault="00AF0EAA" w:rsidP="00BB120A">
            <w:pPr>
              <w:spacing w:afterLines="20" w:after="48" w:line="240" w:lineRule="auto"/>
              <w:contextualSpacing/>
              <w:rPr>
                <w:rFonts w:ascii="Times New Roman" w:hAnsi="Times New Roman"/>
                <w:color w:val="000000"/>
                <w:sz w:val="18"/>
                <w:szCs w:val="18"/>
                <w:lang w:val="ro-RO"/>
              </w:rPr>
            </w:pPr>
          </w:p>
        </w:tc>
        <w:tc>
          <w:tcPr>
            <w:tcW w:w="610" w:type="pct"/>
          </w:tcPr>
          <w:p w14:paraId="672E04A2" w14:textId="77777777" w:rsidR="00AF0EAA" w:rsidRPr="00A71203" w:rsidRDefault="00AF0EAA" w:rsidP="00BB120A">
            <w:pPr>
              <w:spacing w:afterLines="20" w:after="48" w:line="240" w:lineRule="auto"/>
              <w:contextualSpacing/>
              <w:rPr>
                <w:rFonts w:ascii="Times New Roman" w:hAnsi="Times New Roman"/>
                <w:color w:val="000000"/>
                <w:sz w:val="18"/>
                <w:szCs w:val="18"/>
                <w:lang w:val="ro-RO"/>
              </w:rPr>
            </w:pPr>
          </w:p>
        </w:tc>
        <w:tc>
          <w:tcPr>
            <w:tcW w:w="317" w:type="pct"/>
          </w:tcPr>
          <w:p w14:paraId="6B7497FC" w14:textId="77777777" w:rsidR="00AF0EAA" w:rsidRPr="00A71203" w:rsidRDefault="00AF0EAA" w:rsidP="00BB120A">
            <w:pPr>
              <w:spacing w:afterLines="20" w:after="48" w:line="240" w:lineRule="auto"/>
              <w:contextualSpacing/>
              <w:rPr>
                <w:rFonts w:ascii="Times New Roman" w:hAnsi="Times New Roman"/>
                <w:color w:val="000000"/>
                <w:sz w:val="18"/>
                <w:szCs w:val="18"/>
                <w:lang w:val="ro-RO"/>
              </w:rPr>
            </w:pPr>
          </w:p>
        </w:tc>
        <w:tc>
          <w:tcPr>
            <w:tcW w:w="293" w:type="pct"/>
          </w:tcPr>
          <w:p w14:paraId="72F79648" w14:textId="77777777" w:rsidR="00AF0EAA" w:rsidRPr="00A71203" w:rsidRDefault="00AF0EAA" w:rsidP="00BB120A">
            <w:pPr>
              <w:spacing w:afterLines="20" w:after="48" w:line="240" w:lineRule="auto"/>
              <w:contextualSpacing/>
              <w:jc w:val="center"/>
              <w:rPr>
                <w:rFonts w:ascii="Times New Roman" w:hAnsi="Times New Roman"/>
                <w:color w:val="000000"/>
                <w:sz w:val="18"/>
                <w:szCs w:val="18"/>
                <w:lang w:val="ro-RO"/>
              </w:rPr>
            </w:pPr>
          </w:p>
        </w:tc>
        <w:tc>
          <w:tcPr>
            <w:tcW w:w="353" w:type="pct"/>
          </w:tcPr>
          <w:p w14:paraId="1F4D2C30" w14:textId="77777777" w:rsidR="00AF0EAA" w:rsidRPr="00A71203" w:rsidRDefault="00AF0EAA" w:rsidP="00BB120A">
            <w:pPr>
              <w:spacing w:afterLines="20" w:after="48" w:line="240" w:lineRule="auto"/>
              <w:contextualSpacing/>
              <w:jc w:val="center"/>
              <w:rPr>
                <w:rFonts w:ascii="Times New Roman" w:hAnsi="Times New Roman"/>
                <w:color w:val="000000"/>
                <w:sz w:val="18"/>
                <w:szCs w:val="18"/>
                <w:lang w:val="ro-RO"/>
              </w:rPr>
            </w:pPr>
          </w:p>
        </w:tc>
        <w:tc>
          <w:tcPr>
            <w:tcW w:w="266" w:type="pct"/>
          </w:tcPr>
          <w:p w14:paraId="6EA4F3CB" w14:textId="77777777" w:rsidR="00AF0EAA" w:rsidRPr="00A71203" w:rsidRDefault="00AF0EAA" w:rsidP="00BB120A">
            <w:pPr>
              <w:spacing w:afterLines="20" w:after="48" w:line="276" w:lineRule="auto"/>
              <w:contextualSpacing/>
              <w:jc w:val="center"/>
              <w:rPr>
                <w:rFonts w:ascii="Times New Roman" w:hAnsi="Times New Roman"/>
                <w:sz w:val="18"/>
                <w:szCs w:val="18"/>
                <w:lang w:val="ro-RO"/>
              </w:rPr>
            </w:pPr>
          </w:p>
        </w:tc>
        <w:tc>
          <w:tcPr>
            <w:tcW w:w="626" w:type="pct"/>
          </w:tcPr>
          <w:p w14:paraId="4929A217" w14:textId="77777777" w:rsidR="00AF0EAA" w:rsidRPr="00A71203" w:rsidRDefault="00AF0EAA" w:rsidP="00BB120A">
            <w:pPr>
              <w:spacing w:after="200" w:line="276" w:lineRule="auto"/>
              <w:rPr>
                <w:rFonts w:ascii="Times New Roman" w:hAnsi="Times New Roman"/>
                <w:sz w:val="18"/>
                <w:szCs w:val="18"/>
                <w:lang w:val="ro-RO"/>
              </w:rPr>
            </w:pPr>
          </w:p>
        </w:tc>
        <w:tc>
          <w:tcPr>
            <w:tcW w:w="310" w:type="pct"/>
          </w:tcPr>
          <w:p w14:paraId="5D3C2332" w14:textId="77777777" w:rsidR="00AF0EAA" w:rsidRPr="00A71203" w:rsidRDefault="00AF0EAA" w:rsidP="00BB120A">
            <w:pPr>
              <w:spacing w:after="200" w:line="276" w:lineRule="auto"/>
              <w:rPr>
                <w:rFonts w:ascii="Times New Roman" w:hAnsi="Times New Roman"/>
                <w:sz w:val="18"/>
                <w:szCs w:val="18"/>
                <w:lang w:val="ro-RO"/>
              </w:rPr>
            </w:pPr>
          </w:p>
        </w:tc>
        <w:tc>
          <w:tcPr>
            <w:tcW w:w="397" w:type="pct"/>
          </w:tcPr>
          <w:p w14:paraId="671F2302" w14:textId="77777777" w:rsidR="00AF0EAA" w:rsidRPr="00A71203" w:rsidRDefault="00AF0EAA" w:rsidP="00BB120A">
            <w:pPr>
              <w:spacing w:afterLines="20" w:after="48" w:line="240" w:lineRule="auto"/>
              <w:contextualSpacing/>
              <w:rPr>
                <w:rFonts w:ascii="Times New Roman" w:hAnsi="Times New Roman"/>
                <w:color w:val="000000"/>
                <w:sz w:val="18"/>
                <w:szCs w:val="18"/>
                <w:lang w:val="ro-RO"/>
              </w:rPr>
            </w:pPr>
          </w:p>
        </w:tc>
        <w:tc>
          <w:tcPr>
            <w:tcW w:w="310" w:type="pct"/>
          </w:tcPr>
          <w:p w14:paraId="308EE882" w14:textId="77777777" w:rsidR="00AF0EAA" w:rsidRPr="00A71203" w:rsidRDefault="00AF0EAA" w:rsidP="00BB120A">
            <w:pPr>
              <w:spacing w:after="200" w:line="276" w:lineRule="auto"/>
              <w:rPr>
                <w:rFonts w:ascii="Times New Roman" w:hAnsi="Times New Roman"/>
                <w:sz w:val="18"/>
                <w:szCs w:val="18"/>
                <w:lang w:val="ro-RO"/>
              </w:rPr>
            </w:pPr>
          </w:p>
        </w:tc>
        <w:tc>
          <w:tcPr>
            <w:tcW w:w="443" w:type="pct"/>
          </w:tcPr>
          <w:p w14:paraId="757A8277" w14:textId="77777777" w:rsidR="00AF0EAA" w:rsidRPr="00A71203" w:rsidRDefault="00AF0EAA" w:rsidP="00BB120A">
            <w:pPr>
              <w:spacing w:after="200" w:line="276" w:lineRule="auto"/>
              <w:rPr>
                <w:rFonts w:ascii="Times New Roman" w:hAnsi="Times New Roman"/>
                <w:sz w:val="18"/>
                <w:szCs w:val="18"/>
                <w:lang w:val="ro-RO"/>
              </w:rPr>
            </w:pPr>
          </w:p>
        </w:tc>
      </w:tr>
    </w:tbl>
    <w:p w14:paraId="75F777D6" w14:textId="77777777" w:rsidR="00773390" w:rsidRPr="00A71203" w:rsidRDefault="00773390" w:rsidP="00773390">
      <w:pPr>
        <w:spacing w:after="0"/>
        <w:ind w:left="284"/>
        <w:rPr>
          <w:rFonts w:ascii="Times New Roman" w:hAnsi="Times New Roman"/>
          <w:sz w:val="16"/>
          <w:szCs w:val="16"/>
          <w:lang w:val="ro-RO"/>
        </w:rPr>
      </w:pPr>
    </w:p>
    <w:p w14:paraId="31BD33D8" w14:textId="77777777" w:rsidR="00773390" w:rsidRPr="00A65D34" w:rsidRDefault="00773390" w:rsidP="00773390">
      <w:pPr>
        <w:rPr>
          <w:rFonts w:ascii="Times New Roman" w:hAnsi="Times New Roman"/>
          <w:lang w:val="ro-RO"/>
        </w:rPr>
        <w:sectPr w:rsidR="00773390" w:rsidRPr="00A65D34">
          <w:pgSz w:w="15840" w:h="12240" w:orient="landscape"/>
          <w:pgMar w:top="1170" w:right="630" w:bottom="810" w:left="180" w:header="720" w:footer="720" w:gutter="0"/>
          <w:cols w:space="720"/>
          <w:noEndnote/>
          <w:docGrid w:linePitch="299"/>
        </w:sectPr>
      </w:pPr>
    </w:p>
    <w:p w14:paraId="427ABCE9" w14:textId="77777777" w:rsidR="00773390" w:rsidRPr="00A71203" w:rsidRDefault="00773390" w:rsidP="00773390">
      <w:pPr>
        <w:tabs>
          <w:tab w:val="left" w:pos="8685"/>
        </w:tabs>
        <w:rPr>
          <w:rFonts w:ascii="Times New Roman" w:hAnsi="Times New Roman"/>
          <w:b/>
          <w:sz w:val="28"/>
          <w:szCs w:val="28"/>
          <w:lang w:val="ro-RO"/>
        </w:rPr>
      </w:pPr>
      <w:r w:rsidRPr="00A71203">
        <w:rPr>
          <w:rFonts w:ascii="Times New Roman" w:hAnsi="Times New Roman"/>
          <w:b/>
          <w:sz w:val="28"/>
          <w:szCs w:val="28"/>
          <w:lang w:val="ro-RO"/>
        </w:rPr>
        <w:lastRenderedPageBreak/>
        <w:t xml:space="preserve">                                                                                </w:t>
      </w:r>
    </w:p>
    <w:p w14:paraId="79AE0F82" w14:textId="77777777" w:rsidR="00773390" w:rsidRPr="00A71203" w:rsidRDefault="00773390" w:rsidP="00773390">
      <w:pPr>
        <w:tabs>
          <w:tab w:val="left" w:pos="8685"/>
        </w:tabs>
        <w:jc w:val="right"/>
        <w:rPr>
          <w:rFonts w:ascii="Times New Roman" w:hAnsi="Times New Roman"/>
          <w:b/>
          <w:lang w:val="ro-RO"/>
        </w:rPr>
      </w:pPr>
      <w:r w:rsidRPr="00A71203">
        <w:rPr>
          <w:rFonts w:ascii="Times New Roman" w:hAnsi="Times New Roman"/>
          <w:b/>
          <w:lang w:val="ro-RO"/>
        </w:rPr>
        <w:t xml:space="preserve">Anexa D la Contractul </w:t>
      </w:r>
      <w:proofErr w:type="spellStart"/>
      <w:r w:rsidRPr="00A71203">
        <w:rPr>
          <w:rFonts w:ascii="Times New Roman" w:hAnsi="Times New Roman"/>
          <w:b/>
          <w:lang w:val="ro-RO"/>
        </w:rPr>
        <w:t>nr.___din</w:t>
      </w:r>
      <w:proofErr w:type="spellEnd"/>
      <w:r w:rsidRPr="00A71203">
        <w:rPr>
          <w:rFonts w:ascii="Times New Roman" w:hAnsi="Times New Roman"/>
          <w:b/>
          <w:lang w:val="ro-RO"/>
        </w:rPr>
        <w:t>______</w:t>
      </w:r>
    </w:p>
    <w:p w14:paraId="2595D867" w14:textId="77777777" w:rsidR="00773390" w:rsidRPr="00A71203" w:rsidRDefault="00773390" w:rsidP="00773390">
      <w:pPr>
        <w:tabs>
          <w:tab w:val="left" w:pos="12780"/>
        </w:tabs>
        <w:rPr>
          <w:rFonts w:ascii="Times New Roman" w:hAnsi="Times New Roman"/>
          <w:sz w:val="16"/>
          <w:szCs w:val="16"/>
          <w:lang w:val="ro-RO"/>
        </w:rPr>
      </w:pPr>
      <w:r w:rsidRPr="00A71203">
        <w:rPr>
          <w:rFonts w:ascii="Times New Roman" w:hAnsi="Times New Roman"/>
          <w:b/>
          <w:lang w:val="ro-RO"/>
        </w:rPr>
        <w:t xml:space="preserve">Subprogramul destinat tinerilor din diasporă                                                                                                                                  </w:t>
      </w:r>
    </w:p>
    <w:p w14:paraId="009BA9BC" w14:textId="77777777" w:rsidR="00773390" w:rsidRPr="00A71203" w:rsidRDefault="00773390" w:rsidP="00773390">
      <w:pPr>
        <w:tabs>
          <w:tab w:val="left" w:pos="12780"/>
        </w:tabs>
        <w:rPr>
          <w:rFonts w:ascii="Times New Roman" w:hAnsi="Times New Roman"/>
          <w:sz w:val="16"/>
          <w:szCs w:val="16"/>
          <w:lang w:val="ro-RO"/>
        </w:rPr>
      </w:pPr>
      <w:r w:rsidRPr="00A71203">
        <w:rPr>
          <w:rFonts w:ascii="Times New Roman" w:hAnsi="Times New Roman"/>
          <w:sz w:val="16"/>
          <w:szCs w:val="16"/>
          <w:lang w:val="ro-RO"/>
        </w:rPr>
        <w:tab/>
      </w:r>
    </w:p>
    <w:p w14:paraId="6ECB3B41" w14:textId="63834E02" w:rsidR="00773390" w:rsidRPr="00A71203" w:rsidRDefault="00773390" w:rsidP="00773390">
      <w:pPr>
        <w:numPr>
          <w:ilvl w:val="0"/>
          <w:numId w:val="1"/>
        </w:numPr>
        <w:spacing w:after="60" w:line="240" w:lineRule="auto"/>
        <w:jc w:val="both"/>
        <w:rPr>
          <w:rFonts w:ascii="Times New Roman" w:hAnsi="Times New Roman"/>
          <w:color w:val="000000"/>
          <w:sz w:val="28"/>
          <w:szCs w:val="28"/>
          <w:lang w:val="ro-RO" w:eastAsia="ru-RU"/>
        </w:rPr>
      </w:pPr>
      <w:r w:rsidRPr="00A71203">
        <w:rPr>
          <w:rFonts w:ascii="Times New Roman" w:hAnsi="Times New Roman"/>
          <w:color w:val="000000"/>
          <w:sz w:val="28"/>
          <w:szCs w:val="28"/>
          <w:lang w:val="ro-RO" w:eastAsia="ru-RU"/>
        </w:rPr>
        <w:t>CV-ul candidatului</w:t>
      </w:r>
      <w:r w:rsidR="00CF7B30">
        <w:rPr>
          <w:rFonts w:ascii="Times New Roman" w:hAnsi="Times New Roman"/>
          <w:color w:val="000000"/>
          <w:sz w:val="28"/>
          <w:szCs w:val="28"/>
          <w:lang w:val="ro-RO" w:eastAsia="ru-RU"/>
        </w:rPr>
        <w:t>;</w:t>
      </w:r>
    </w:p>
    <w:p w14:paraId="0A80614C" w14:textId="77777777" w:rsidR="00CF7B30" w:rsidRDefault="00773390" w:rsidP="00773390">
      <w:pPr>
        <w:spacing w:after="60" w:line="240" w:lineRule="auto"/>
        <w:ind w:left="360"/>
        <w:jc w:val="both"/>
        <w:rPr>
          <w:rFonts w:ascii="Times New Roman" w:hAnsi="Times New Roman"/>
          <w:color w:val="000000"/>
          <w:sz w:val="28"/>
          <w:szCs w:val="28"/>
          <w:lang w:val="ro-RO" w:eastAsia="ru-RU"/>
        </w:rPr>
      </w:pPr>
      <w:r w:rsidRPr="00A71203">
        <w:rPr>
          <w:rFonts w:ascii="Times New Roman" w:hAnsi="Times New Roman"/>
          <w:color w:val="000000"/>
          <w:sz w:val="28"/>
          <w:szCs w:val="28"/>
          <w:lang w:val="ro-RO" w:eastAsia="ru-RU"/>
        </w:rPr>
        <w:t>-   Copia buletinului de identitate valabil din Republica Moldova</w:t>
      </w:r>
      <w:r w:rsidR="00CF7B30">
        <w:rPr>
          <w:rFonts w:ascii="Times New Roman" w:hAnsi="Times New Roman"/>
          <w:color w:val="000000"/>
          <w:sz w:val="28"/>
          <w:szCs w:val="28"/>
          <w:lang w:val="ro-RO" w:eastAsia="ru-RU"/>
        </w:rPr>
        <w:t>;</w:t>
      </w:r>
    </w:p>
    <w:p w14:paraId="05AD2208" w14:textId="2BBC447D" w:rsidR="00773390" w:rsidRPr="00A71203" w:rsidRDefault="00CF7B30" w:rsidP="00773390">
      <w:pPr>
        <w:spacing w:after="60" w:line="240" w:lineRule="auto"/>
        <w:ind w:left="360"/>
        <w:jc w:val="both"/>
        <w:rPr>
          <w:rFonts w:ascii="Times New Roman" w:hAnsi="Times New Roman"/>
          <w:color w:val="000000"/>
          <w:sz w:val="28"/>
          <w:szCs w:val="28"/>
          <w:lang w:val="ro-RO" w:eastAsia="ru-RU"/>
        </w:rPr>
      </w:pPr>
      <w:r>
        <w:rPr>
          <w:rFonts w:ascii="Times New Roman" w:hAnsi="Times New Roman"/>
          <w:color w:val="000000"/>
          <w:sz w:val="28"/>
          <w:szCs w:val="28"/>
          <w:lang w:val="ro-RO" w:eastAsia="ru-RU"/>
        </w:rPr>
        <w:t xml:space="preserve">- </w:t>
      </w:r>
      <w:r w:rsidRPr="00CF7B30">
        <w:rPr>
          <w:rFonts w:ascii="Times New Roman" w:hAnsi="Times New Roman"/>
          <w:color w:val="000000"/>
          <w:sz w:val="28"/>
          <w:szCs w:val="28"/>
          <w:lang w:val="ro-RO" w:eastAsia="ru-RU"/>
        </w:rPr>
        <w:t xml:space="preserve">Acord privind prelucrarea datelor cu caracter personal ale </w:t>
      </w:r>
      <w:proofErr w:type="spellStart"/>
      <w:r>
        <w:rPr>
          <w:rFonts w:ascii="Times New Roman" w:hAnsi="Times New Roman"/>
          <w:color w:val="000000"/>
          <w:sz w:val="28"/>
          <w:szCs w:val="28"/>
          <w:lang w:val="ro-RO" w:eastAsia="ru-RU"/>
        </w:rPr>
        <w:t>aplicantului</w:t>
      </w:r>
      <w:proofErr w:type="spellEnd"/>
      <w:r>
        <w:rPr>
          <w:rFonts w:ascii="Times New Roman" w:hAnsi="Times New Roman"/>
          <w:color w:val="000000"/>
          <w:sz w:val="28"/>
          <w:szCs w:val="28"/>
          <w:lang w:val="ro-RO" w:eastAsia="ru-RU"/>
        </w:rPr>
        <w:t>.</w:t>
      </w:r>
      <w:r w:rsidR="00773390" w:rsidRPr="00A71203">
        <w:rPr>
          <w:rFonts w:ascii="Times New Roman" w:hAnsi="Times New Roman"/>
          <w:color w:val="000000"/>
          <w:sz w:val="28"/>
          <w:szCs w:val="28"/>
          <w:lang w:val="ro-RO" w:eastAsia="ru-RU"/>
        </w:rPr>
        <w:t xml:space="preserve"> </w:t>
      </w:r>
    </w:p>
    <w:p w14:paraId="5DFF3DD5" w14:textId="77777777" w:rsidR="00773390" w:rsidRPr="00A71203" w:rsidRDefault="00773390" w:rsidP="00773390">
      <w:pPr>
        <w:tabs>
          <w:tab w:val="left" w:pos="1605"/>
        </w:tabs>
        <w:rPr>
          <w:rFonts w:ascii="Times New Roman" w:hAnsi="Times New Roman"/>
          <w:sz w:val="16"/>
          <w:szCs w:val="16"/>
          <w:lang w:val="ro-RO"/>
        </w:rPr>
      </w:pPr>
    </w:p>
    <w:p w14:paraId="23F405AC" w14:textId="77777777" w:rsidR="00773390" w:rsidRPr="00A71203" w:rsidRDefault="00773390" w:rsidP="00773390">
      <w:pPr>
        <w:tabs>
          <w:tab w:val="left" w:pos="1605"/>
        </w:tabs>
        <w:rPr>
          <w:rFonts w:ascii="Times New Roman" w:hAnsi="Times New Roman"/>
          <w:sz w:val="16"/>
          <w:szCs w:val="16"/>
          <w:lang w:val="ro-RO"/>
        </w:rPr>
      </w:pPr>
    </w:p>
    <w:p w14:paraId="002C14A2" w14:textId="3719834C" w:rsidR="003301E5" w:rsidRDefault="003301E5">
      <w:pPr>
        <w:ind w:firstLine="720"/>
        <w:rPr>
          <w:rFonts w:ascii="Times New Roman" w:hAnsi="Times New Roman"/>
          <w:sz w:val="28"/>
          <w:szCs w:val="28"/>
          <w:lang w:val="ro-RO"/>
        </w:rPr>
      </w:pPr>
    </w:p>
    <w:p w14:paraId="68CEDCEA" w14:textId="77777777" w:rsidR="003301E5" w:rsidRDefault="003301E5">
      <w:pPr>
        <w:spacing w:after="0" w:line="240" w:lineRule="auto"/>
        <w:rPr>
          <w:rFonts w:ascii="Times New Roman" w:hAnsi="Times New Roman"/>
          <w:sz w:val="28"/>
          <w:szCs w:val="28"/>
          <w:lang w:val="ro-RO"/>
        </w:rPr>
      </w:pPr>
      <w:r>
        <w:rPr>
          <w:rFonts w:ascii="Times New Roman" w:hAnsi="Times New Roman"/>
          <w:sz w:val="28"/>
          <w:szCs w:val="28"/>
          <w:lang w:val="ro-RO"/>
        </w:rPr>
        <w:br w:type="page"/>
      </w:r>
    </w:p>
    <w:p w14:paraId="19968BA8" w14:textId="1D9CFDAE" w:rsidR="00C427A9" w:rsidRPr="00A64555" w:rsidRDefault="00C427A9" w:rsidP="00DD5962">
      <w:pPr>
        <w:tabs>
          <w:tab w:val="left" w:pos="270"/>
        </w:tabs>
        <w:spacing w:after="0" w:line="240" w:lineRule="auto"/>
        <w:jc w:val="right"/>
        <w:rPr>
          <w:rFonts w:ascii="Times New Roman" w:hAnsi="Times New Roman"/>
          <w:b/>
          <w:bCs/>
          <w:i/>
          <w:sz w:val="24"/>
          <w:szCs w:val="24"/>
          <w:lang w:val="pt-PT"/>
        </w:rPr>
      </w:pPr>
      <w:r w:rsidRPr="00A64555">
        <w:rPr>
          <w:rFonts w:ascii="Times New Roman" w:hAnsi="Times New Roman"/>
          <w:b/>
          <w:bCs/>
          <w:i/>
          <w:sz w:val="24"/>
          <w:szCs w:val="24"/>
          <w:lang w:val="pt-PT"/>
        </w:rPr>
        <w:lastRenderedPageBreak/>
        <w:t>Anexa: Fișele de evaluare ale aplicațiilor de proiect</w:t>
      </w:r>
    </w:p>
    <w:p w14:paraId="3F7871DD" w14:textId="77777777" w:rsidR="00C427A9" w:rsidRPr="00A64555" w:rsidRDefault="00C427A9" w:rsidP="003301E5">
      <w:pPr>
        <w:tabs>
          <w:tab w:val="left" w:pos="270"/>
        </w:tabs>
        <w:spacing w:after="0" w:line="240" w:lineRule="auto"/>
        <w:jc w:val="center"/>
        <w:rPr>
          <w:rFonts w:ascii="Times New Roman" w:hAnsi="Times New Roman"/>
          <w:b/>
          <w:bCs/>
          <w:sz w:val="24"/>
          <w:szCs w:val="24"/>
          <w:lang w:val="pt-PT"/>
        </w:rPr>
      </w:pPr>
    </w:p>
    <w:p w14:paraId="0AB51038" w14:textId="77777777" w:rsidR="00C427A9" w:rsidRPr="00A64555" w:rsidRDefault="00C427A9" w:rsidP="003301E5">
      <w:pPr>
        <w:tabs>
          <w:tab w:val="left" w:pos="270"/>
        </w:tabs>
        <w:spacing w:after="0" w:line="240" w:lineRule="auto"/>
        <w:jc w:val="center"/>
        <w:rPr>
          <w:rFonts w:ascii="Times New Roman" w:hAnsi="Times New Roman"/>
          <w:b/>
          <w:bCs/>
          <w:sz w:val="24"/>
          <w:szCs w:val="24"/>
          <w:lang w:val="pt-PT"/>
        </w:rPr>
      </w:pPr>
    </w:p>
    <w:p w14:paraId="5F3BDB28" w14:textId="77777777" w:rsidR="00C427A9" w:rsidRPr="00A64555" w:rsidRDefault="00C427A9" w:rsidP="003301E5">
      <w:pPr>
        <w:tabs>
          <w:tab w:val="left" w:pos="270"/>
        </w:tabs>
        <w:spacing w:after="0" w:line="240" w:lineRule="auto"/>
        <w:jc w:val="center"/>
        <w:rPr>
          <w:rFonts w:ascii="Times New Roman" w:hAnsi="Times New Roman"/>
          <w:b/>
          <w:bCs/>
          <w:sz w:val="24"/>
          <w:szCs w:val="24"/>
          <w:lang w:val="pt-PT"/>
        </w:rPr>
      </w:pPr>
    </w:p>
    <w:p w14:paraId="16536AD2" w14:textId="77777777" w:rsidR="00C427A9" w:rsidRPr="00A64555" w:rsidRDefault="00C427A9" w:rsidP="003301E5">
      <w:pPr>
        <w:tabs>
          <w:tab w:val="left" w:pos="270"/>
        </w:tabs>
        <w:spacing w:after="0" w:line="240" w:lineRule="auto"/>
        <w:jc w:val="center"/>
        <w:rPr>
          <w:rFonts w:ascii="Times New Roman" w:hAnsi="Times New Roman"/>
          <w:b/>
          <w:bCs/>
          <w:sz w:val="24"/>
          <w:szCs w:val="24"/>
          <w:lang w:val="pt-PT"/>
        </w:rPr>
      </w:pPr>
    </w:p>
    <w:p w14:paraId="1CA01B69" w14:textId="77777777" w:rsidR="003301E5" w:rsidRPr="00960751" w:rsidRDefault="003301E5" w:rsidP="003301E5">
      <w:pPr>
        <w:tabs>
          <w:tab w:val="left" w:pos="270"/>
        </w:tabs>
        <w:spacing w:after="0" w:line="240" w:lineRule="auto"/>
        <w:jc w:val="center"/>
        <w:rPr>
          <w:rFonts w:ascii="Times New Roman" w:hAnsi="Times New Roman"/>
          <w:b/>
          <w:bCs/>
          <w:sz w:val="24"/>
          <w:szCs w:val="24"/>
          <w:lang w:val="it-IT"/>
        </w:rPr>
      </w:pPr>
      <w:r w:rsidRPr="00960751">
        <w:rPr>
          <w:rFonts w:ascii="Times New Roman" w:hAnsi="Times New Roman"/>
          <w:b/>
          <w:bCs/>
          <w:sz w:val="24"/>
          <w:szCs w:val="24"/>
          <w:lang w:val="it-IT"/>
        </w:rPr>
        <w:t>FIȘA DE EVALUARE</w:t>
      </w:r>
    </w:p>
    <w:p w14:paraId="45483ED8" w14:textId="412F955D" w:rsidR="003301E5" w:rsidRPr="00960751" w:rsidRDefault="00C427A9" w:rsidP="003301E5">
      <w:pPr>
        <w:tabs>
          <w:tab w:val="left" w:pos="270"/>
        </w:tabs>
        <w:spacing w:after="0" w:line="240" w:lineRule="auto"/>
        <w:jc w:val="center"/>
        <w:rPr>
          <w:rFonts w:ascii="Times New Roman" w:hAnsi="Times New Roman"/>
          <w:b/>
          <w:bCs/>
          <w:sz w:val="24"/>
          <w:szCs w:val="24"/>
          <w:lang w:val="it-IT"/>
        </w:rPr>
      </w:pPr>
      <w:r>
        <w:rPr>
          <w:rFonts w:ascii="Times New Roman" w:hAnsi="Times New Roman"/>
          <w:b/>
          <w:bCs/>
          <w:sz w:val="24"/>
          <w:szCs w:val="24"/>
          <w:lang w:val="it-IT"/>
        </w:rPr>
        <w:t>Sub</w:t>
      </w:r>
      <w:r w:rsidR="003301E5" w:rsidRPr="00960751">
        <w:rPr>
          <w:rFonts w:ascii="Times New Roman" w:hAnsi="Times New Roman"/>
          <w:b/>
          <w:bCs/>
          <w:sz w:val="24"/>
          <w:szCs w:val="24"/>
          <w:lang w:val="it-IT"/>
        </w:rPr>
        <w:t xml:space="preserve">programul </w:t>
      </w:r>
      <w:r>
        <w:rPr>
          <w:rFonts w:ascii="Times New Roman" w:hAnsi="Times New Roman"/>
          <w:b/>
          <w:bCs/>
          <w:sz w:val="24"/>
          <w:szCs w:val="24"/>
          <w:lang w:val="it-IT"/>
        </w:rPr>
        <w:t>Reîntoarcerea profesională a diasporei</w:t>
      </w:r>
    </w:p>
    <w:tbl>
      <w:tblPr>
        <w:tblStyle w:val="TableGrid"/>
        <w:tblW w:w="15300" w:type="dxa"/>
        <w:tblInd w:w="-365" w:type="dxa"/>
        <w:tblLayout w:type="fixed"/>
        <w:tblCellMar>
          <w:left w:w="43" w:type="dxa"/>
          <w:right w:w="43" w:type="dxa"/>
        </w:tblCellMar>
        <w:tblLook w:val="04A0" w:firstRow="1" w:lastRow="0" w:firstColumn="1" w:lastColumn="0" w:noHBand="0" w:noVBand="1"/>
      </w:tblPr>
      <w:tblGrid>
        <w:gridCol w:w="439"/>
        <w:gridCol w:w="1361"/>
        <w:gridCol w:w="720"/>
        <w:gridCol w:w="900"/>
        <w:gridCol w:w="900"/>
        <w:gridCol w:w="791"/>
        <w:gridCol w:w="990"/>
        <w:gridCol w:w="900"/>
        <w:gridCol w:w="960"/>
        <w:gridCol w:w="950"/>
        <w:gridCol w:w="713"/>
        <w:gridCol w:w="806"/>
        <w:gridCol w:w="910"/>
        <w:gridCol w:w="1080"/>
        <w:gridCol w:w="990"/>
        <w:gridCol w:w="810"/>
        <w:gridCol w:w="1080"/>
      </w:tblGrid>
      <w:tr w:rsidR="00592CE3" w14:paraId="04F004E1" w14:textId="77777777" w:rsidTr="00A8122A">
        <w:trPr>
          <w:tblHeader/>
        </w:trPr>
        <w:tc>
          <w:tcPr>
            <w:tcW w:w="439" w:type="dxa"/>
            <w:vMerge w:val="restart"/>
          </w:tcPr>
          <w:p w14:paraId="4660D106" w14:textId="77777777" w:rsidR="00592CE3" w:rsidRPr="00ED29E2" w:rsidRDefault="00592CE3" w:rsidP="003301E5">
            <w:pPr>
              <w:tabs>
                <w:tab w:val="left" w:pos="270"/>
              </w:tabs>
              <w:rPr>
                <w:sz w:val="18"/>
                <w:szCs w:val="18"/>
                <w:lang w:val="it-IT"/>
              </w:rPr>
            </w:pPr>
          </w:p>
          <w:p w14:paraId="0B3FC05B" w14:textId="77777777" w:rsidR="00592CE3" w:rsidRPr="00ED29E2" w:rsidRDefault="00592CE3" w:rsidP="003301E5">
            <w:pPr>
              <w:tabs>
                <w:tab w:val="left" w:pos="270"/>
              </w:tabs>
              <w:rPr>
                <w:sz w:val="18"/>
                <w:szCs w:val="18"/>
                <w:lang w:val="it-IT"/>
              </w:rPr>
            </w:pPr>
          </w:p>
          <w:p w14:paraId="27C30920" w14:textId="77777777" w:rsidR="00592CE3" w:rsidRPr="00ED29E2" w:rsidRDefault="00592CE3" w:rsidP="003301E5">
            <w:pPr>
              <w:tabs>
                <w:tab w:val="left" w:pos="270"/>
              </w:tabs>
              <w:rPr>
                <w:rFonts w:ascii="Times New Roman" w:hAnsi="Times New Roman"/>
                <w:sz w:val="18"/>
                <w:szCs w:val="18"/>
                <w:lang w:val="it-IT"/>
              </w:rPr>
            </w:pPr>
            <w:r w:rsidRPr="00ED29E2">
              <w:rPr>
                <w:rFonts w:ascii="Times New Roman" w:hAnsi="Times New Roman"/>
                <w:sz w:val="18"/>
                <w:szCs w:val="18"/>
                <w:lang w:val="it-IT"/>
              </w:rPr>
              <w:t>Nr.</w:t>
            </w:r>
          </w:p>
          <w:p w14:paraId="0041CE98" w14:textId="77777777" w:rsidR="00592CE3" w:rsidRPr="00ED29E2" w:rsidRDefault="00592CE3" w:rsidP="003301E5">
            <w:pPr>
              <w:tabs>
                <w:tab w:val="left" w:pos="270"/>
              </w:tabs>
              <w:rPr>
                <w:rFonts w:ascii="Times New Roman" w:hAnsi="Times New Roman"/>
                <w:sz w:val="18"/>
                <w:szCs w:val="18"/>
                <w:lang w:val="it-IT"/>
              </w:rPr>
            </w:pPr>
            <w:r w:rsidRPr="00ED29E2">
              <w:rPr>
                <w:rFonts w:ascii="Times New Roman" w:hAnsi="Times New Roman"/>
                <w:sz w:val="18"/>
                <w:szCs w:val="18"/>
                <w:lang w:val="it-IT"/>
              </w:rPr>
              <w:t>Ord.</w:t>
            </w:r>
          </w:p>
        </w:tc>
        <w:tc>
          <w:tcPr>
            <w:tcW w:w="1361" w:type="dxa"/>
            <w:vMerge w:val="restart"/>
          </w:tcPr>
          <w:p w14:paraId="779F5902" w14:textId="77777777" w:rsidR="00592CE3" w:rsidRPr="0038674F" w:rsidRDefault="00592CE3" w:rsidP="003301E5">
            <w:pPr>
              <w:tabs>
                <w:tab w:val="left" w:pos="270"/>
              </w:tabs>
              <w:jc w:val="center"/>
              <w:rPr>
                <w:rFonts w:ascii="Times New Roman" w:hAnsi="Times New Roman"/>
                <w:sz w:val="16"/>
                <w:szCs w:val="16"/>
              </w:rPr>
            </w:pPr>
          </w:p>
          <w:p w14:paraId="37269FFC" w14:textId="77777777" w:rsidR="00592CE3" w:rsidRPr="0038674F" w:rsidRDefault="00592CE3" w:rsidP="003301E5">
            <w:pPr>
              <w:tabs>
                <w:tab w:val="left" w:pos="270"/>
              </w:tabs>
              <w:jc w:val="center"/>
              <w:rPr>
                <w:rFonts w:ascii="Times New Roman" w:hAnsi="Times New Roman"/>
                <w:sz w:val="16"/>
                <w:szCs w:val="16"/>
              </w:rPr>
            </w:pPr>
          </w:p>
          <w:p w14:paraId="5FD44AF4" w14:textId="1C1411CA" w:rsidR="00592CE3" w:rsidRPr="0038674F" w:rsidRDefault="00592CE3" w:rsidP="003301E5">
            <w:pPr>
              <w:tabs>
                <w:tab w:val="left" w:pos="270"/>
              </w:tabs>
              <w:jc w:val="center"/>
              <w:rPr>
                <w:rFonts w:ascii="Times New Roman" w:hAnsi="Times New Roman"/>
                <w:sz w:val="16"/>
                <w:szCs w:val="16"/>
              </w:rPr>
            </w:pPr>
            <w:proofErr w:type="spellStart"/>
            <w:r w:rsidRPr="0038674F">
              <w:rPr>
                <w:rFonts w:ascii="Times New Roman" w:hAnsi="Times New Roman"/>
                <w:sz w:val="16"/>
                <w:szCs w:val="16"/>
              </w:rPr>
              <w:t>Aplicantul</w:t>
            </w:r>
            <w:proofErr w:type="spellEnd"/>
          </w:p>
        </w:tc>
        <w:tc>
          <w:tcPr>
            <w:tcW w:w="13500" w:type="dxa"/>
            <w:gridSpan w:val="15"/>
          </w:tcPr>
          <w:p w14:paraId="6E4C6C9F" w14:textId="622DC2B4" w:rsidR="00592CE3" w:rsidRPr="0038674F" w:rsidRDefault="00592CE3" w:rsidP="003301E5">
            <w:pPr>
              <w:tabs>
                <w:tab w:val="left" w:pos="270"/>
              </w:tabs>
              <w:jc w:val="center"/>
              <w:rPr>
                <w:rFonts w:ascii="Times New Roman" w:hAnsi="Times New Roman"/>
                <w:b/>
                <w:bCs/>
                <w:sz w:val="16"/>
                <w:szCs w:val="16"/>
                <w:lang w:val="it-IT"/>
              </w:rPr>
            </w:pPr>
            <w:r w:rsidRPr="0038674F">
              <w:rPr>
                <w:rFonts w:ascii="Times New Roman" w:hAnsi="Times New Roman"/>
                <w:b/>
                <w:bCs/>
                <w:sz w:val="16"/>
                <w:szCs w:val="16"/>
                <w:lang w:val="it-IT"/>
              </w:rPr>
              <w:t>Criterii de evaluare</w:t>
            </w:r>
          </w:p>
        </w:tc>
      </w:tr>
      <w:tr w:rsidR="00633DBB" w14:paraId="5AE2FF9A" w14:textId="77777777" w:rsidTr="005D73AF">
        <w:trPr>
          <w:trHeight w:val="1971"/>
          <w:tblHeader/>
        </w:trPr>
        <w:tc>
          <w:tcPr>
            <w:tcW w:w="439" w:type="dxa"/>
            <w:vMerge/>
          </w:tcPr>
          <w:p w14:paraId="06F7DB9F" w14:textId="77777777" w:rsidR="00633DBB" w:rsidRPr="009947B2" w:rsidRDefault="00633DBB" w:rsidP="00633DBB">
            <w:pPr>
              <w:tabs>
                <w:tab w:val="left" w:pos="270"/>
              </w:tabs>
              <w:rPr>
                <w:b/>
                <w:bCs/>
                <w:sz w:val="18"/>
                <w:szCs w:val="18"/>
                <w:lang w:val="it-IT"/>
              </w:rPr>
            </w:pPr>
          </w:p>
        </w:tc>
        <w:tc>
          <w:tcPr>
            <w:tcW w:w="1361" w:type="dxa"/>
            <w:vMerge/>
          </w:tcPr>
          <w:p w14:paraId="6DB118DC" w14:textId="77777777" w:rsidR="00633DBB" w:rsidRPr="0038674F" w:rsidRDefault="00633DBB" w:rsidP="00633DBB">
            <w:pPr>
              <w:tabs>
                <w:tab w:val="left" w:pos="270"/>
              </w:tabs>
              <w:jc w:val="center"/>
              <w:rPr>
                <w:rFonts w:ascii="Times New Roman" w:hAnsi="Times New Roman"/>
                <w:b/>
                <w:sz w:val="16"/>
                <w:szCs w:val="16"/>
              </w:rPr>
            </w:pPr>
          </w:p>
        </w:tc>
        <w:tc>
          <w:tcPr>
            <w:tcW w:w="720" w:type="dxa"/>
          </w:tcPr>
          <w:p w14:paraId="00E33AC4" w14:textId="77777777" w:rsidR="00633DBB" w:rsidRPr="0038674F" w:rsidRDefault="00633DBB" w:rsidP="00633DBB">
            <w:pPr>
              <w:tabs>
                <w:tab w:val="left" w:pos="270"/>
              </w:tabs>
              <w:jc w:val="center"/>
              <w:rPr>
                <w:rFonts w:ascii="Times New Roman" w:hAnsi="Times New Roman"/>
                <w:sz w:val="16"/>
                <w:szCs w:val="16"/>
                <w:lang w:val="it-IT"/>
              </w:rPr>
            </w:pPr>
            <w:r w:rsidRPr="0038674F">
              <w:rPr>
                <w:rFonts w:ascii="Times New Roman" w:hAnsi="Times New Roman"/>
                <w:sz w:val="16"/>
                <w:szCs w:val="16"/>
                <w:lang w:val="it-IT"/>
              </w:rPr>
              <w:t xml:space="preserve">Deținerea cetațeniei RM </w:t>
            </w:r>
          </w:p>
          <w:p w14:paraId="285227FA" w14:textId="77777777" w:rsidR="00633DBB" w:rsidRPr="0038674F" w:rsidRDefault="00633DBB" w:rsidP="00633DBB">
            <w:pPr>
              <w:tabs>
                <w:tab w:val="left" w:pos="270"/>
              </w:tabs>
              <w:jc w:val="center"/>
              <w:rPr>
                <w:rFonts w:ascii="Times New Roman" w:hAnsi="Times New Roman"/>
                <w:sz w:val="16"/>
                <w:szCs w:val="16"/>
              </w:rPr>
            </w:pPr>
          </w:p>
          <w:p w14:paraId="0A0E3FC8" w14:textId="77777777" w:rsidR="00633DBB" w:rsidRPr="0038674F" w:rsidRDefault="00633DBB" w:rsidP="00633DBB">
            <w:pPr>
              <w:tabs>
                <w:tab w:val="left" w:pos="270"/>
              </w:tabs>
              <w:jc w:val="center"/>
              <w:rPr>
                <w:rFonts w:ascii="Times New Roman" w:hAnsi="Times New Roman"/>
                <w:sz w:val="16"/>
                <w:szCs w:val="16"/>
                <w:lang w:val="it-IT"/>
              </w:rPr>
            </w:pPr>
          </w:p>
        </w:tc>
        <w:tc>
          <w:tcPr>
            <w:tcW w:w="900" w:type="dxa"/>
          </w:tcPr>
          <w:p w14:paraId="72D47331" w14:textId="77777777" w:rsidR="00633DBB" w:rsidRPr="0038674F" w:rsidRDefault="00633DBB" w:rsidP="00633DBB">
            <w:pPr>
              <w:tabs>
                <w:tab w:val="left" w:pos="270"/>
              </w:tabs>
              <w:jc w:val="center"/>
              <w:rPr>
                <w:rFonts w:ascii="Times New Roman" w:hAnsi="Times New Roman"/>
                <w:sz w:val="16"/>
                <w:szCs w:val="16"/>
                <w:lang w:val="it-IT"/>
              </w:rPr>
            </w:pPr>
            <w:r w:rsidRPr="0038674F">
              <w:rPr>
                <w:rFonts w:ascii="Times New Roman" w:hAnsi="Times New Roman"/>
                <w:sz w:val="16"/>
                <w:szCs w:val="16"/>
                <w:lang w:val="it-IT"/>
              </w:rPr>
              <w:t>Existența documentației aferente propunerii de proiect care a fost solicitată în apelul pentru propuneri de proiect</w:t>
            </w:r>
          </w:p>
          <w:p w14:paraId="5B540E2E" w14:textId="77777777" w:rsidR="00633DBB" w:rsidRPr="0038674F" w:rsidRDefault="00633DBB" w:rsidP="00633DBB">
            <w:pPr>
              <w:tabs>
                <w:tab w:val="left" w:pos="270"/>
              </w:tabs>
              <w:jc w:val="center"/>
              <w:rPr>
                <w:rFonts w:ascii="Times New Roman" w:hAnsi="Times New Roman"/>
                <w:sz w:val="16"/>
                <w:szCs w:val="16"/>
                <w:lang w:val="it-IT"/>
              </w:rPr>
            </w:pPr>
          </w:p>
          <w:p w14:paraId="13D8B5C8" w14:textId="77777777" w:rsidR="00633DBB" w:rsidRPr="0038674F" w:rsidRDefault="00633DBB" w:rsidP="00633DBB">
            <w:pPr>
              <w:tabs>
                <w:tab w:val="left" w:pos="270"/>
              </w:tabs>
              <w:jc w:val="center"/>
              <w:rPr>
                <w:rFonts w:ascii="Times New Roman" w:hAnsi="Times New Roman"/>
                <w:sz w:val="16"/>
                <w:szCs w:val="16"/>
                <w:lang w:val="it-IT"/>
              </w:rPr>
            </w:pPr>
          </w:p>
        </w:tc>
        <w:tc>
          <w:tcPr>
            <w:tcW w:w="900" w:type="dxa"/>
          </w:tcPr>
          <w:p w14:paraId="77BB29C2" w14:textId="42B0E82E" w:rsidR="00633DBB" w:rsidRPr="0038674F" w:rsidRDefault="00633DBB" w:rsidP="00633DBB">
            <w:pPr>
              <w:tabs>
                <w:tab w:val="left" w:pos="270"/>
              </w:tabs>
              <w:jc w:val="center"/>
              <w:rPr>
                <w:rFonts w:ascii="Times New Roman" w:hAnsi="Times New Roman"/>
                <w:b/>
                <w:sz w:val="16"/>
                <w:szCs w:val="16"/>
              </w:rPr>
            </w:pPr>
            <w:r w:rsidRPr="0038674F">
              <w:rPr>
                <w:rFonts w:ascii="Times New Roman" w:hAnsi="Times New Roman"/>
                <w:sz w:val="16"/>
                <w:szCs w:val="16"/>
                <w:lang w:val="it-IT"/>
              </w:rPr>
              <w:t>Relevanţa proiectului conform scopului și obiectivelor programului și subprogramului</w:t>
            </w:r>
          </w:p>
        </w:tc>
        <w:tc>
          <w:tcPr>
            <w:tcW w:w="791" w:type="dxa"/>
          </w:tcPr>
          <w:p w14:paraId="103CDAA5" w14:textId="17C81504" w:rsidR="00633DBB" w:rsidRPr="0038674F" w:rsidRDefault="00633DBB">
            <w:pPr>
              <w:tabs>
                <w:tab w:val="left" w:pos="270"/>
              </w:tabs>
              <w:jc w:val="center"/>
              <w:rPr>
                <w:rFonts w:ascii="Times New Roman" w:hAnsi="Times New Roman"/>
                <w:b/>
                <w:bCs/>
                <w:sz w:val="16"/>
                <w:szCs w:val="16"/>
                <w:lang w:val="pt-PT"/>
              </w:rPr>
            </w:pPr>
            <w:r w:rsidRPr="0038674F">
              <w:rPr>
                <w:rFonts w:ascii="Times New Roman" w:hAnsi="Times New Roman"/>
                <w:sz w:val="16"/>
                <w:szCs w:val="16"/>
                <w:lang w:val="pt-PT"/>
              </w:rPr>
              <w:t>Experiența de implementare a proiectelor similare</w:t>
            </w:r>
          </w:p>
        </w:tc>
        <w:tc>
          <w:tcPr>
            <w:tcW w:w="990" w:type="dxa"/>
          </w:tcPr>
          <w:p w14:paraId="56B6D366" w14:textId="622E62EA" w:rsidR="00633DBB" w:rsidRPr="0038674F" w:rsidRDefault="00633DBB">
            <w:pPr>
              <w:tabs>
                <w:tab w:val="left" w:pos="270"/>
              </w:tabs>
              <w:jc w:val="center"/>
              <w:rPr>
                <w:rFonts w:ascii="Times New Roman" w:hAnsi="Times New Roman"/>
                <w:b/>
                <w:bCs/>
                <w:sz w:val="16"/>
                <w:szCs w:val="16"/>
                <w:lang w:val="it-IT"/>
              </w:rPr>
            </w:pPr>
            <w:r w:rsidRPr="0038674F">
              <w:rPr>
                <w:rFonts w:ascii="Times New Roman" w:hAnsi="Times New Roman"/>
                <w:bCs/>
                <w:sz w:val="16"/>
                <w:szCs w:val="16"/>
                <w:lang w:val="it-IT"/>
              </w:rPr>
              <w:t>Cumularea unei experiențe profesionale a aplicantului</w:t>
            </w:r>
          </w:p>
        </w:tc>
        <w:tc>
          <w:tcPr>
            <w:tcW w:w="900" w:type="dxa"/>
          </w:tcPr>
          <w:p w14:paraId="1EBA0A6B" w14:textId="77777777" w:rsidR="00633DBB" w:rsidRPr="0038674F" w:rsidRDefault="00633DBB" w:rsidP="00633DBB">
            <w:pPr>
              <w:tabs>
                <w:tab w:val="left" w:pos="270"/>
              </w:tabs>
              <w:jc w:val="center"/>
              <w:rPr>
                <w:rFonts w:ascii="Times New Roman" w:hAnsi="Times New Roman"/>
                <w:b/>
                <w:bCs/>
                <w:sz w:val="16"/>
                <w:szCs w:val="16"/>
                <w:lang w:val="it-IT"/>
              </w:rPr>
            </w:pPr>
            <w:r w:rsidRPr="0038674F">
              <w:rPr>
                <w:rFonts w:ascii="Times New Roman" w:hAnsi="Times New Roman"/>
                <w:sz w:val="16"/>
                <w:szCs w:val="16"/>
                <w:lang w:val="it-IT"/>
              </w:rPr>
              <w:t>Obiective clar definite, specifice, măsurabile, abordabile, realiste şi încadrabile în timp – SMART</w:t>
            </w:r>
          </w:p>
          <w:p w14:paraId="3ED8CF5D" w14:textId="344D093E" w:rsidR="00633DBB" w:rsidRPr="0038674F" w:rsidRDefault="00633DBB" w:rsidP="00633DBB">
            <w:pPr>
              <w:tabs>
                <w:tab w:val="left" w:pos="270"/>
              </w:tabs>
              <w:jc w:val="center"/>
              <w:rPr>
                <w:rFonts w:ascii="Times New Roman" w:hAnsi="Times New Roman"/>
                <w:sz w:val="16"/>
                <w:szCs w:val="16"/>
                <w:lang w:val="it-IT"/>
              </w:rPr>
            </w:pPr>
          </w:p>
        </w:tc>
        <w:tc>
          <w:tcPr>
            <w:tcW w:w="960" w:type="dxa"/>
          </w:tcPr>
          <w:p w14:paraId="480854B1" w14:textId="0A686E3D" w:rsidR="00633DBB" w:rsidRPr="0038674F" w:rsidRDefault="00633DBB" w:rsidP="00633DBB">
            <w:pPr>
              <w:tabs>
                <w:tab w:val="left" w:pos="270"/>
              </w:tabs>
              <w:jc w:val="center"/>
              <w:rPr>
                <w:rFonts w:ascii="Times New Roman" w:hAnsi="Times New Roman"/>
                <w:b/>
                <w:bCs/>
                <w:sz w:val="16"/>
                <w:szCs w:val="16"/>
                <w:lang w:val="pt-PT"/>
              </w:rPr>
            </w:pPr>
            <w:r w:rsidRPr="0038674F">
              <w:rPr>
                <w:rFonts w:ascii="Times New Roman" w:hAnsi="Times New Roman"/>
                <w:sz w:val="16"/>
                <w:szCs w:val="16"/>
                <w:lang w:val="pt-PT"/>
              </w:rPr>
              <w:t>Definirea clară a participanţilor/beneficiarilor proiectului</w:t>
            </w:r>
          </w:p>
        </w:tc>
        <w:tc>
          <w:tcPr>
            <w:tcW w:w="950" w:type="dxa"/>
          </w:tcPr>
          <w:p w14:paraId="3389AF98" w14:textId="7A841006" w:rsidR="00633DBB" w:rsidRPr="0038674F" w:rsidRDefault="00633DBB">
            <w:pPr>
              <w:tabs>
                <w:tab w:val="left" w:pos="270"/>
              </w:tabs>
              <w:jc w:val="center"/>
              <w:rPr>
                <w:rFonts w:ascii="Times New Roman" w:hAnsi="Times New Roman"/>
                <w:b/>
                <w:bCs/>
                <w:sz w:val="16"/>
                <w:szCs w:val="16"/>
                <w:lang w:val="it-IT"/>
              </w:rPr>
            </w:pPr>
            <w:r w:rsidRPr="0038674F">
              <w:rPr>
                <w:rFonts w:ascii="Times New Roman" w:hAnsi="Times New Roman"/>
                <w:sz w:val="16"/>
                <w:szCs w:val="16"/>
                <w:lang w:val="it-IT"/>
              </w:rPr>
              <w:t>Relevanța competențelor și abilităților profesionale pentru partenerii din RM</w:t>
            </w:r>
          </w:p>
        </w:tc>
        <w:tc>
          <w:tcPr>
            <w:tcW w:w="713" w:type="dxa"/>
          </w:tcPr>
          <w:p w14:paraId="11766CA2" w14:textId="77777777" w:rsidR="00633DBB" w:rsidRPr="0038674F" w:rsidRDefault="00633DBB" w:rsidP="00633DBB">
            <w:pPr>
              <w:tabs>
                <w:tab w:val="left" w:pos="270"/>
              </w:tabs>
              <w:jc w:val="center"/>
              <w:rPr>
                <w:rFonts w:ascii="Times New Roman" w:hAnsi="Times New Roman"/>
                <w:sz w:val="16"/>
                <w:szCs w:val="16"/>
                <w:lang w:val="it-IT"/>
              </w:rPr>
            </w:pPr>
            <w:r w:rsidRPr="0038674F">
              <w:rPr>
                <w:rFonts w:ascii="Times New Roman" w:hAnsi="Times New Roman"/>
                <w:sz w:val="16"/>
                <w:szCs w:val="16"/>
                <w:lang w:val="it-IT"/>
              </w:rPr>
              <w:t>Interdependenţa dintre scop, obiective, activităţi, rezultate şi indicatori</w:t>
            </w:r>
          </w:p>
          <w:p w14:paraId="44221E2E" w14:textId="370B9703" w:rsidR="00633DBB" w:rsidRPr="0038674F" w:rsidRDefault="00633DBB" w:rsidP="00633DBB">
            <w:pPr>
              <w:tabs>
                <w:tab w:val="left" w:pos="270"/>
              </w:tabs>
              <w:jc w:val="center"/>
              <w:rPr>
                <w:rFonts w:ascii="Times New Roman" w:hAnsi="Times New Roman"/>
                <w:b/>
                <w:bCs/>
                <w:sz w:val="16"/>
                <w:szCs w:val="16"/>
                <w:lang w:val="it-IT"/>
              </w:rPr>
            </w:pPr>
          </w:p>
        </w:tc>
        <w:tc>
          <w:tcPr>
            <w:tcW w:w="806" w:type="dxa"/>
          </w:tcPr>
          <w:p w14:paraId="6BECB1E3" w14:textId="07323D39" w:rsidR="00633DBB" w:rsidRPr="0038674F" w:rsidRDefault="00633DBB" w:rsidP="00633DBB">
            <w:pPr>
              <w:tabs>
                <w:tab w:val="left" w:pos="270"/>
              </w:tabs>
              <w:jc w:val="center"/>
              <w:rPr>
                <w:rFonts w:ascii="Times New Roman" w:hAnsi="Times New Roman"/>
                <w:b/>
                <w:bCs/>
                <w:sz w:val="16"/>
                <w:szCs w:val="16"/>
                <w:lang w:val="it-IT"/>
              </w:rPr>
            </w:pPr>
            <w:r w:rsidRPr="0038674F">
              <w:rPr>
                <w:rFonts w:ascii="Times New Roman" w:hAnsi="Times New Roman"/>
                <w:sz w:val="16"/>
                <w:szCs w:val="16"/>
                <w:lang w:val="it-IT"/>
              </w:rPr>
              <w:t>Consistența acțiunilor de promovare</w:t>
            </w:r>
          </w:p>
        </w:tc>
        <w:tc>
          <w:tcPr>
            <w:tcW w:w="910" w:type="dxa"/>
          </w:tcPr>
          <w:p w14:paraId="72712FDF" w14:textId="2D637A4A" w:rsidR="00633DBB" w:rsidRPr="0038674F" w:rsidRDefault="00633DBB" w:rsidP="00633DBB">
            <w:pPr>
              <w:tabs>
                <w:tab w:val="left" w:pos="270"/>
              </w:tabs>
              <w:jc w:val="center"/>
              <w:rPr>
                <w:rFonts w:ascii="Times New Roman" w:hAnsi="Times New Roman"/>
                <w:b/>
                <w:bCs/>
                <w:sz w:val="16"/>
                <w:szCs w:val="16"/>
                <w:lang w:val="it-IT"/>
              </w:rPr>
            </w:pPr>
            <w:r w:rsidRPr="0038674F">
              <w:rPr>
                <w:rFonts w:ascii="Times New Roman" w:hAnsi="Times New Roman"/>
                <w:sz w:val="16"/>
                <w:szCs w:val="16"/>
                <w:lang w:val="it-IT"/>
              </w:rPr>
              <w:t>Calitatea mecanismului de monitorizare şi evaluare a rezultatelor scontate</w:t>
            </w:r>
          </w:p>
        </w:tc>
        <w:tc>
          <w:tcPr>
            <w:tcW w:w="1080" w:type="dxa"/>
          </w:tcPr>
          <w:p w14:paraId="7B46791E" w14:textId="5C5746C4" w:rsidR="00633DBB" w:rsidRPr="0038674F" w:rsidRDefault="00633DBB" w:rsidP="00633DBB">
            <w:pPr>
              <w:tabs>
                <w:tab w:val="left" w:pos="270"/>
              </w:tabs>
              <w:jc w:val="center"/>
              <w:rPr>
                <w:rFonts w:ascii="Times New Roman" w:hAnsi="Times New Roman"/>
                <w:bCs/>
                <w:sz w:val="16"/>
                <w:szCs w:val="16"/>
                <w:lang w:val="it-IT"/>
              </w:rPr>
            </w:pPr>
            <w:r w:rsidRPr="0038674F">
              <w:rPr>
                <w:rFonts w:ascii="Times New Roman" w:hAnsi="Times New Roman"/>
                <w:sz w:val="16"/>
                <w:szCs w:val="16"/>
                <w:lang w:val="it-IT"/>
              </w:rPr>
              <w:t>Impactul și sustenabilitatea rezultatelor proiectului implementat</w:t>
            </w:r>
          </w:p>
        </w:tc>
        <w:tc>
          <w:tcPr>
            <w:tcW w:w="990" w:type="dxa"/>
          </w:tcPr>
          <w:p w14:paraId="59A15E85" w14:textId="1B42BDE6" w:rsidR="00633DBB" w:rsidRPr="0038674F" w:rsidRDefault="00633DBB" w:rsidP="00633DBB">
            <w:pPr>
              <w:tabs>
                <w:tab w:val="left" w:pos="270"/>
              </w:tabs>
              <w:jc w:val="center"/>
              <w:rPr>
                <w:rFonts w:ascii="Times New Roman" w:hAnsi="Times New Roman"/>
                <w:sz w:val="16"/>
                <w:szCs w:val="16"/>
                <w:lang w:val="pt-PT"/>
              </w:rPr>
            </w:pPr>
            <w:r w:rsidRPr="0038674F">
              <w:rPr>
                <w:rFonts w:ascii="Times New Roman" w:hAnsi="Times New Roman"/>
                <w:sz w:val="16"/>
                <w:szCs w:val="16"/>
                <w:lang w:val="pt-PT"/>
              </w:rPr>
              <w:t>Bugetul este estimat realist în concordanță cu activităţile planificate</w:t>
            </w:r>
          </w:p>
        </w:tc>
        <w:tc>
          <w:tcPr>
            <w:tcW w:w="810" w:type="dxa"/>
          </w:tcPr>
          <w:p w14:paraId="53885646" w14:textId="77777777" w:rsidR="00633DBB" w:rsidRPr="0038674F" w:rsidRDefault="00633DBB" w:rsidP="00633DBB">
            <w:pPr>
              <w:tabs>
                <w:tab w:val="left" w:pos="270"/>
              </w:tabs>
              <w:jc w:val="center"/>
              <w:rPr>
                <w:rFonts w:ascii="Times New Roman" w:hAnsi="Times New Roman"/>
                <w:sz w:val="16"/>
                <w:szCs w:val="16"/>
                <w:lang w:val="it-IT"/>
              </w:rPr>
            </w:pPr>
            <w:r w:rsidRPr="0038674F">
              <w:rPr>
                <w:rFonts w:ascii="Times New Roman" w:hAnsi="Times New Roman"/>
                <w:sz w:val="16"/>
                <w:szCs w:val="16"/>
                <w:lang w:val="it-IT"/>
              </w:rPr>
              <w:t>Punctaj total</w:t>
            </w:r>
          </w:p>
          <w:p w14:paraId="1EB40071" w14:textId="73FD7346" w:rsidR="00633DBB" w:rsidRPr="0038674F" w:rsidRDefault="00633DBB" w:rsidP="00633DBB">
            <w:pPr>
              <w:tabs>
                <w:tab w:val="left" w:pos="270"/>
              </w:tabs>
              <w:jc w:val="center"/>
              <w:rPr>
                <w:rFonts w:ascii="Times New Roman" w:hAnsi="Times New Roman"/>
                <w:sz w:val="16"/>
                <w:szCs w:val="16"/>
                <w:lang w:val="it-IT"/>
              </w:rPr>
            </w:pPr>
          </w:p>
        </w:tc>
        <w:tc>
          <w:tcPr>
            <w:tcW w:w="1080" w:type="dxa"/>
          </w:tcPr>
          <w:p w14:paraId="7A81A6A5" w14:textId="76F96795" w:rsidR="00633DBB" w:rsidRPr="0038674F" w:rsidRDefault="00633DBB" w:rsidP="00633DBB">
            <w:pPr>
              <w:tabs>
                <w:tab w:val="left" w:pos="270"/>
              </w:tabs>
              <w:jc w:val="center"/>
              <w:rPr>
                <w:rFonts w:ascii="Times New Roman" w:hAnsi="Times New Roman"/>
                <w:sz w:val="16"/>
                <w:szCs w:val="16"/>
                <w:lang w:val="it-IT"/>
              </w:rPr>
            </w:pPr>
            <w:r w:rsidRPr="0038674F">
              <w:rPr>
                <w:rFonts w:ascii="Times New Roman" w:hAnsi="Times New Roman"/>
                <w:sz w:val="16"/>
                <w:szCs w:val="16"/>
                <w:lang w:val="it-IT"/>
              </w:rPr>
              <w:t>Comentarii</w:t>
            </w:r>
          </w:p>
        </w:tc>
      </w:tr>
      <w:tr w:rsidR="00633DBB" w14:paraId="3E779FCA" w14:textId="77777777" w:rsidTr="005D73AF">
        <w:trPr>
          <w:trHeight w:val="216"/>
          <w:tblHeader/>
        </w:trPr>
        <w:tc>
          <w:tcPr>
            <w:tcW w:w="439" w:type="dxa"/>
            <w:vMerge/>
          </w:tcPr>
          <w:p w14:paraId="517493EE" w14:textId="77777777" w:rsidR="00633DBB" w:rsidRPr="00960751" w:rsidRDefault="00633DBB" w:rsidP="00633DBB">
            <w:pPr>
              <w:jc w:val="center"/>
              <w:rPr>
                <w:rFonts w:ascii="Times New Roman" w:hAnsi="Times New Roman"/>
                <w:sz w:val="20"/>
                <w:szCs w:val="20"/>
                <w:lang w:val="it-IT"/>
              </w:rPr>
            </w:pPr>
          </w:p>
        </w:tc>
        <w:tc>
          <w:tcPr>
            <w:tcW w:w="1361" w:type="dxa"/>
            <w:vMerge/>
          </w:tcPr>
          <w:p w14:paraId="005BFB44" w14:textId="77777777" w:rsidR="00633DBB" w:rsidRPr="00960751" w:rsidRDefault="00633DBB" w:rsidP="00633DBB">
            <w:pPr>
              <w:rPr>
                <w:rFonts w:ascii="Times New Roman" w:hAnsi="Times New Roman"/>
                <w:sz w:val="20"/>
                <w:szCs w:val="20"/>
              </w:rPr>
            </w:pPr>
          </w:p>
        </w:tc>
        <w:tc>
          <w:tcPr>
            <w:tcW w:w="720" w:type="dxa"/>
          </w:tcPr>
          <w:p w14:paraId="3C875D99" w14:textId="7A2F6607" w:rsidR="00633DBB" w:rsidRPr="007257F5" w:rsidRDefault="00633DBB" w:rsidP="00633DBB">
            <w:pPr>
              <w:rPr>
                <w:rFonts w:ascii="Times New Roman" w:hAnsi="Times New Roman"/>
                <w:b/>
                <w:bCs/>
                <w:sz w:val="20"/>
                <w:szCs w:val="20"/>
              </w:rPr>
            </w:pPr>
            <w:r w:rsidRPr="007257F5">
              <w:rPr>
                <w:rFonts w:ascii="Times New Roman" w:hAnsi="Times New Roman"/>
                <w:b/>
                <w:bCs/>
                <w:sz w:val="20"/>
                <w:szCs w:val="20"/>
              </w:rPr>
              <w:t>DA/NU</w:t>
            </w:r>
          </w:p>
        </w:tc>
        <w:tc>
          <w:tcPr>
            <w:tcW w:w="900" w:type="dxa"/>
          </w:tcPr>
          <w:p w14:paraId="6D8572A7" w14:textId="076A1FFE" w:rsidR="00633DBB" w:rsidRPr="007257F5" w:rsidRDefault="00633DBB" w:rsidP="00633DBB">
            <w:pPr>
              <w:rPr>
                <w:rFonts w:ascii="Times New Roman" w:hAnsi="Times New Roman"/>
                <w:b/>
                <w:bCs/>
                <w:sz w:val="20"/>
                <w:szCs w:val="20"/>
              </w:rPr>
            </w:pPr>
            <w:r>
              <w:rPr>
                <w:rFonts w:ascii="Times New Roman" w:hAnsi="Times New Roman"/>
                <w:b/>
                <w:bCs/>
                <w:sz w:val="18"/>
                <w:szCs w:val="18"/>
                <w:lang w:val="it-IT"/>
              </w:rPr>
              <w:t>DA</w:t>
            </w:r>
            <w:r w:rsidRPr="009947B2">
              <w:rPr>
                <w:rFonts w:ascii="Times New Roman" w:hAnsi="Times New Roman"/>
                <w:b/>
                <w:bCs/>
                <w:sz w:val="18"/>
                <w:szCs w:val="18"/>
                <w:lang w:val="it-IT"/>
              </w:rPr>
              <w:t>/PARȚIAL</w:t>
            </w:r>
          </w:p>
        </w:tc>
        <w:tc>
          <w:tcPr>
            <w:tcW w:w="900" w:type="dxa"/>
          </w:tcPr>
          <w:p w14:paraId="63C2FF19" w14:textId="5881500E" w:rsidR="00633DBB" w:rsidRPr="007257F5" w:rsidRDefault="00633DBB" w:rsidP="00633DBB">
            <w:pPr>
              <w:jc w:val="center"/>
              <w:rPr>
                <w:rFonts w:ascii="Times New Roman" w:hAnsi="Times New Roman"/>
                <w:b/>
                <w:bCs/>
                <w:sz w:val="20"/>
                <w:szCs w:val="20"/>
              </w:rPr>
            </w:pPr>
            <w:r>
              <w:rPr>
                <w:rFonts w:ascii="Times New Roman" w:hAnsi="Times New Roman"/>
                <w:b/>
                <w:bCs/>
                <w:sz w:val="18"/>
                <w:szCs w:val="18"/>
                <w:lang w:val="it-IT"/>
              </w:rPr>
              <w:t>(0-5</w:t>
            </w:r>
            <w:r w:rsidRPr="009947B2">
              <w:rPr>
                <w:rFonts w:ascii="Times New Roman" w:hAnsi="Times New Roman"/>
                <w:b/>
                <w:bCs/>
                <w:sz w:val="18"/>
                <w:szCs w:val="18"/>
                <w:lang w:val="it-IT"/>
              </w:rPr>
              <w:t>)</w:t>
            </w:r>
          </w:p>
        </w:tc>
        <w:tc>
          <w:tcPr>
            <w:tcW w:w="791" w:type="dxa"/>
          </w:tcPr>
          <w:p w14:paraId="4AC1400B" w14:textId="2E08FA4C" w:rsidR="00633DBB" w:rsidRDefault="00633DBB" w:rsidP="00633DBB">
            <w:pPr>
              <w:jc w:val="center"/>
              <w:rPr>
                <w:rFonts w:ascii="Times New Roman" w:hAnsi="Times New Roman"/>
                <w:b/>
                <w:bCs/>
                <w:sz w:val="28"/>
                <w:szCs w:val="28"/>
                <w:lang w:val="it-IT"/>
              </w:rPr>
            </w:pPr>
            <w:r w:rsidRPr="009947B2">
              <w:rPr>
                <w:rFonts w:ascii="Times New Roman" w:hAnsi="Times New Roman"/>
                <w:b/>
                <w:bCs/>
                <w:sz w:val="18"/>
                <w:szCs w:val="18"/>
                <w:lang w:val="it-IT"/>
              </w:rPr>
              <w:t>(0-</w:t>
            </w:r>
            <w:r>
              <w:rPr>
                <w:rFonts w:ascii="Times New Roman" w:hAnsi="Times New Roman"/>
                <w:b/>
                <w:bCs/>
                <w:sz w:val="18"/>
                <w:szCs w:val="18"/>
                <w:lang w:val="it-IT"/>
              </w:rPr>
              <w:t>5</w:t>
            </w:r>
            <w:r w:rsidRPr="009947B2">
              <w:rPr>
                <w:rFonts w:ascii="Times New Roman" w:hAnsi="Times New Roman"/>
                <w:b/>
                <w:bCs/>
                <w:sz w:val="18"/>
                <w:szCs w:val="18"/>
                <w:lang w:val="it-IT"/>
              </w:rPr>
              <w:t>)</w:t>
            </w:r>
          </w:p>
        </w:tc>
        <w:tc>
          <w:tcPr>
            <w:tcW w:w="990" w:type="dxa"/>
          </w:tcPr>
          <w:p w14:paraId="72C2C5AD" w14:textId="297708A2" w:rsidR="00633DBB" w:rsidRDefault="00633DBB" w:rsidP="00633DBB">
            <w:pPr>
              <w:jc w:val="center"/>
              <w:rPr>
                <w:rFonts w:ascii="Times New Roman" w:hAnsi="Times New Roman"/>
                <w:b/>
                <w:bCs/>
                <w:sz w:val="28"/>
                <w:szCs w:val="28"/>
                <w:lang w:val="it-IT"/>
              </w:rPr>
            </w:pPr>
            <w:r w:rsidRPr="009947B2">
              <w:rPr>
                <w:rFonts w:ascii="Times New Roman" w:hAnsi="Times New Roman"/>
                <w:b/>
                <w:bCs/>
                <w:sz w:val="18"/>
                <w:szCs w:val="18"/>
                <w:lang w:val="it-IT"/>
              </w:rPr>
              <w:t>(0-</w:t>
            </w:r>
            <w:r>
              <w:rPr>
                <w:rFonts w:ascii="Times New Roman" w:hAnsi="Times New Roman"/>
                <w:b/>
                <w:bCs/>
                <w:sz w:val="18"/>
                <w:szCs w:val="18"/>
                <w:lang w:val="it-IT"/>
              </w:rPr>
              <w:t>10</w:t>
            </w:r>
            <w:r w:rsidRPr="009947B2">
              <w:rPr>
                <w:rFonts w:ascii="Times New Roman" w:hAnsi="Times New Roman"/>
                <w:b/>
                <w:bCs/>
                <w:sz w:val="18"/>
                <w:szCs w:val="18"/>
                <w:lang w:val="it-IT"/>
              </w:rPr>
              <w:t>)</w:t>
            </w:r>
          </w:p>
        </w:tc>
        <w:tc>
          <w:tcPr>
            <w:tcW w:w="900" w:type="dxa"/>
          </w:tcPr>
          <w:p w14:paraId="35267C54" w14:textId="75ACCF02" w:rsidR="00633DBB" w:rsidRDefault="00633DBB" w:rsidP="00633DBB">
            <w:pPr>
              <w:jc w:val="center"/>
              <w:rPr>
                <w:rFonts w:ascii="Times New Roman" w:hAnsi="Times New Roman"/>
                <w:b/>
                <w:bCs/>
                <w:sz w:val="28"/>
                <w:szCs w:val="28"/>
                <w:lang w:val="it-IT"/>
              </w:rPr>
            </w:pPr>
            <w:r w:rsidRPr="009947B2">
              <w:rPr>
                <w:rFonts w:ascii="Times New Roman" w:hAnsi="Times New Roman"/>
                <w:b/>
                <w:bCs/>
                <w:sz w:val="18"/>
                <w:szCs w:val="18"/>
                <w:lang w:val="it-IT"/>
              </w:rPr>
              <w:t>(0-</w:t>
            </w:r>
            <w:r>
              <w:rPr>
                <w:rFonts w:ascii="Times New Roman" w:hAnsi="Times New Roman"/>
                <w:b/>
                <w:bCs/>
                <w:sz w:val="18"/>
                <w:szCs w:val="18"/>
                <w:lang w:val="it-IT"/>
              </w:rPr>
              <w:t>10</w:t>
            </w:r>
            <w:r w:rsidRPr="009947B2">
              <w:rPr>
                <w:rFonts w:ascii="Times New Roman" w:hAnsi="Times New Roman"/>
                <w:b/>
                <w:bCs/>
                <w:sz w:val="18"/>
                <w:szCs w:val="18"/>
                <w:lang w:val="it-IT"/>
              </w:rPr>
              <w:t>)</w:t>
            </w:r>
          </w:p>
        </w:tc>
        <w:tc>
          <w:tcPr>
            <w:tcW w:w="960" w:type="dxa"/>
          </w:tcPr>
          <w:p w14:paraId="207C6D5F" w14:textId="4E8A505A" w:rsidR="00633DBB" w:rsidRDefault="00633DBB" w:rsidP="00633DBB">
            <w:pPr>
              <w:jc w:val="center"/>
              <w:rPr>
                <w:rFonts w:ascii="Times New Roman" w:hAnsi="Times New Roman"/>
                <w:b/>
                <w:bCs/>
                <w:sz w:val="28"/>
                <w:szCs w:val="28"/>
                <w:lang w:val="it-IT"/>
              </w:rPr>
            </w:pPr>
            <w:r w:rsidRPr="009947B2">
              <w:rPr>
                <w:rFonts w:ascii="Times New Roman" w:hAnsi="Times New Roman"/>
                <w:b/>
                <w:bCs/>
                <w:sz w:val="18"/>
                <w:szCs w:val="18"/>
                <w:lang w:val="it-IT"/>
              </w:rPr>
              <w:t>(0-</w:t>
            </w:r>
            <w:r>
              <w:rPr>
                <w:rFonts w:ascii="Times New Roman" w:hAnsi="Times New Roman"/>
                <w:b/>
                <w:bCs/>
                <w:sz w:val="18"/>
                <w:szCs w:val="18"/>
                <w:lang w:val="it-IT"/>
              </w:rPr>
              <w:t>10</w:t>
            </w:r>
            <w:r w:rsidRPr="009947B2">
              <w:rPr>
                <w:rFonts w:ascii="Times New Roman" w:hAnsi="Times New Roman"/>
                <w:b/>
                <w:bCs/>
                <w:sz w:val="18"/>
                <w:szCs w:val="18"/>
                <w:lang w:val="it-IT"/>
              </w:rPr>
              <w:t>)</w:t>
            </w:r>
          </w:p>
        </w:tc>
        <w:tc>
          <w:tcPr>
            <w:tcW w:w="950" w:type="dxa"/>
          </w:tcPr>
          <w:p w14:paraId="607C9A98" w14:textId="5411138D" w:rsidR="00633DBB" w:rsidRDefault="00633DBB" w:rsidP="00633DBB">
            <w:pPr>
              <w:jc w:val="center"/>
              <w:rPr>
                <w:rFonts w:ascii="Times New Roman" w:hAnsi="Times New Roman"/>
                <w:b/>
                <w:bCs/>
                <w:sz w:val="28"/>
                <w:szCs w:val="28"/>
                <w:lang w:val="it-IT"/>
              </w:rPr>
            </w:pPr>
            <w:r w:rsidRPr="009947B2">
              <w:rPr>
                <w:rFonts w:ascii="Times New Roman" w:hAnsi="Times New Roman"/>
                <w:b/>
                <w:bCs/>
                <w:sz w:val="18"/>
                <w:szCs w:val="18"/>
                <w:lang w:val="it-IT"/>
              </w:rPr>
              <w:t>(0-</w:t>
            </w:r>
            <w:r>
              <w:rPr>
                <w:rFonts w:ascii="Times New Roman" w:hAnsi="Times New Roman"/>
                <w:b/>
                <w:bCs/>
                <w:sz w:val="18"/>
                <w:szCs w:val="18"/>
                <w:lang w:val="it-IT"/>
              </w:rPr>
              <w:t>10</w:t>
            </w:r>
            <w:r w:rsidRPr="009947B2">
              <w:rPr>
                <w:rFonts w:ascii="Times New Roman" w:hAnsi="Times New Roman"/>
                <w:b/>
                <w:bCs/>
                <w:sz w:val="18"/>
                <w:szCs w:val="18"/>
                <w:lang w:val="it-IT"/>
              </w:rPr>
              <w:t>)</w:t>
            </w:r>
          </w:p>
        </w:tc>
        <w:tc>
          <w:tcPr>
            <w:tcW w:w="713" w:type="dxa"/>
          </w:tcPr>
          <w:p w14:paraId="2743A531" w14:textId="4CE9FC88" w:rsidR="00633DBB" w:rsidRDefault="00633DBB" w:rsidP="00633DBB">
            <w:pPr>
              <w:jc w:val="center"/>
              <w:rPr>
                <w:rFonts w:ascii="Times New Roman" w:hAnsi="Times New Roman"/>
                <w:b/>
                <w:bCs/>
                <w:sz w:val="28"/>
                <w:szCs w:val="28"/>
                <w:lang w:val="it-IT"/>
              </w:rPr>
            </w:pPr>
            <w:r w:rsidRPr="009947B2">
              <w:rPr>
                <w:rFonts w:ascii="Times New Roman" w:hAnsi="Times New Roman"/>
                <w:b/>
                <w:bCs/>
                <w:sz w:val="18"/>
                <w:szCs w:val="18"/>
                <w:lang w:val="it-IT"/>
              </w:rPr>
              <w:t>(0-</w:t>
            </w:r>
            <w:r>
              <w:rPr>
                <w:rFonts w:ascii="Times New Roman" w:hAnsi="Times New Roman"/>
                <w:b/>
                <w:bCs/>
                <w:sz w:val="18"/>
                <w:szCs w:val="18"/>
                <w:lang w:val="it-IT"/>
              </w:rPr>
              <w:t>10</w:t>
            </w:r>
            <w:r w:rsidRPr="009947B2">
              <w:rPr>
                <w:rFonts w:ascii="Times New Roman" w:hAnsi="Times New Roman"/>
                <w:b/>
                <w:bCs/>
                <w:sz w:val="18"/>
                <w:szCs w:val="18"/>
                <w:lang w:val="it-IT"/>
              </w:rPr>
              <w:t>)</w:t>
            </w:r>
          </w:p>
        </w:tc>
        <w:tc>
          <w:tcPr>
            <w:tcW w:w="806" w:type="dxa"/>
          </w:tcPr>
          <w:p w14:paraId="692518D2" w14:textId="0F0BE6C4" w:rsidR="00633DBB" w:rsidRDefault="00633DBB" w:rsidP="00633DBB">
            <w:pPr>
              <w:jc w:val="center"/>
              <w:rPr>
                <w:rFonts w:ascii="Times New Roman" w:hAnsi="Times New Roman"/>
                <w:b/>
                <w:bCs/>
                <w:sz w:val="28"/>
                <w:szCs w:val="28"/>
                <w:lang w:val="it-IT"/>
              </w:rPr>
            </w:pPr>
            <w:r w:rsidRPr="009947B2">
              <w:rPr>
                <w:rFonts w:ascii="Times New Roman" w:hAnsi="Times New Roman"/>
                <w:b/>
                <w:bCs/>
                <w:sz w:val="18"/>
                <w:szCs w:val="18"/>
                <w:lang w:val="it-IT"/>
              </w:rPr>
              <w:t>(0-</w:t>
            </w:r>
            <w:r>
              <w:rPr>
                <w:rFonts w:ascii="Times New Roman" w:hAnsi="Times New Roman"/>
                <w:b/>
                <w:bCs/>
                <w:sz w:val="18"/>
                <w:szCs w:val="18"/>
                <w:lang w:val="it-IT"/>
              </w:rPr>
              <w:t>10</w:t>
            </w:r>
            <w:r w:rsidRPr="009947B2">
              <w:rPr>
                <w:rFonts w:ascii="Times New Roman" w:hAnsi="Times New Roman"/>
                <w:b/>
                <w:bCs/>
                <w:sz w:val="18"/>
                <w:szCs w:val="18"/>
                <w:lang w:val="it-IT"/>
              </w:rPr>
              <w:t>)</w:t>
            </w:r>
            <w:r>
              <w:rPr>
                <w:rFonts w:ascii="Times New Roman" w:hAnsi="Times New Roman"/>
                <w:b/>
                <w:bCs/>
                <w:sz w:val="18"/>
                <w:szCs w:val="18"/>
                <w:lang w:val="it-IT"/>
              </w:rPr>
              <w:t xml:space="preserve"> </w:t>
            </w:r>
          </w:p>
        </w:tc>
        <w:tc>
          <w:tcPr>
            <w:tcW w:w="910" w:type="dxa"/>
          </w:tcPr>
          <w:p w14:paraId="4F363031" w14:textId="0D01DEBF" w:rsidR="00633DBB" w:rsidRDefault="00633DBB" w:rsidP="00633DBB">
            <w:pPr>
              <w:jc w:val="center"/>
              <w:rPr>
                <w:rFonts w:ascii="Times New Roman" w:hAnsi="Times New Roman"/>
                <w:b/>
                <w:bCs/>
                <w:sz w:val="28"/>
                <w:szCs w:val="28"/>
                <w:lang w:val="it-IT"/>
              </w:rPr>
            </w:pPr>
            <w:r w:rsidRPr="00D609E4">
              <w:rPr>
                <w:rFonts w:ascii="Times New Roman" w:hAnsi="Times New Roman"/>
                <w:b/>
                <w:bCs/>
                <w:sz w:val="18"/>
                <w:szCs w:val="18"/>
                <w:lang w:val="it-IT"/>
              </w:rPr>
              <w:t>(0-10)</w:t>
            </w:r>
          </w:p>
        </w:tc>
        <w:tc>
          <w:tcPr>
            <w:tcW w:w="1080" w:type="dxa"/>
          </w:tcPr>
          <w:p w14:paraId="6CE3A3F6" w14:textId="1BCB0108" w:rsidR="00633DBB" w:rsidRPr="00AB47C7" w:rsidRDefault="00633DBB" w:rsidP="00633DBB">
            <w:pPr>
              <w:jc w:val="center"/>
              <w:rPr>
                <w:rFonts w:ascii="Times New Roman" w:hAnsi="Times New Roman"/>
                <w:b/>
                <w:bCs/>
                <w:sz w:val="18"/>
                <w:szCs w:val="18"/>
                <w:lang w:val="it-IT"/>
              </w:rPr>
            </w:pPr>
            <w:r w:rsidRPr="00D609E4">
              <w:rPr>
                <w:rFonts w:ascii="Times New Roman" w:hAnsi="Times New Roman"/>
                <w:b/>
                <w:bCs/>
                <w:sz w:val="18"/>
                <w:szCs w:val="18"/>
                <w:lang w:val="it-IT"/>
              </w:rPr>
              <w:t>(0-10)</w:t>
            </w:r>
          </w:p>
        </w:tc>
        <w:tc>
          <w:tcPr>
            <w:tcW w:w="990" w:type="dxa"/>
          </w:tcPr>
          <w:p w14:paraId="7415FE3D" w14:textId="55F359DC" w:rsidR="00633DBB" w:rsidRPr="00AB47C7" w:rsidRDefault="00633DBB" w:rsidP="00633DBB">
            <w:pPr>
              <w:jc w:val="center"/>
              <w:rPr>
                <w:rFonts w:ascii="Times New Roman" w:hAnsi="Times New Roman"/>
                <w:b/>
                <w:bCs/>
                <w:sz w:val="18"/>
                <w:szCs w:val="18"/>
                <w:lang w:val="it-IT"/>
              </w:rPr>
            </w:pPr>
            <w:r w:rsidRPr="00D609E4">
              <w:rPr>
                <w:rFonts w:ascii="Times New Roman" w:hAnsi="Times New Roman"/>
                <w:b/>
                <w:bCs/>
                <w:sz w:val="18"/>
                <w:szCs w:val="18"/>
                <w:lang w:val="it-IT"/>
              </w:rPr>
              <w:t>(0-10)</w:t>
            </w:r>
          </w:p>
        </w:tc>
        <w:tc>
          <w:tcPr>
            <w:tcW w:w="810" w:type="dxa"/>
          </w:tcPr>
          <w:p w14:paraId="0AC75D54" w14:textId="77777777" w:rsidR="00633DBB" w:rsidRPr="00AB47C7" w:rsidRDefault="00633DBB" w:rsidP="00633DBB">
            <w:pPr>
              <w:jc w:val="center"/>
              <w:rPr>
                <w:rFonts w:ascii="Times New Roman" w:hAnsi="Times New Roman"/>
                <w:b/>
                <w:bCs/>
                <w:sz w:val="18"/>
                <w:szCs w:val="18"/>
                <w:lang w:val="it-IT"/>
              </w:rPr>
            </w:pPr>
          </w:p>
        </w:tc>
        <w:tc>
          <w:tcPr>
            <w:tcW w:w="1080" w:type="dxa"/>
          </w:tcPr>
          <w:p w14:paraId="1D541A09" w14:textId="77777777" w:rsidR="00633DBB" w:rsidRPr="00AB47C7" w:rsidRDefault="00633DBB" w:rsidP="00633DBB">
            <w:pPr>
              <w:jc w:val="center"/>
              <w:rPr>
                <w:rFonts w:ascii="Times New Roman" w:hAnsi="Times New Roman"/>
                <w:b/>
                <w:bCs/>
                <w:sz w:val="18"/>
                <w:szCs w:val="18"/>
                <w:lang w:val="it-IT"/>
              </w:rPr>
            </w:pPr>
          </w:p>
        </w:tc>
      </w:tr>
      <w:tr w:rsidR="00633DBB" w:rsidRPr="00132B91" w14:paraId="729FB196" w14:textId="77777777" w:rsidTr="005D73AF">
        <w:tc>
          <w:tcPr>
            <w:tcW w:w="439" w:type="dxa"/>
          </w:tcPr>
          <w:p w14:paraId="0E39DE07" w14:textId="77777777" w:rsidR="00633DBB" w:rsidRPr="00132B91" w:rsidRDefault="00633DBB" w:rsidP="00633DBB">
            <w:pPr>
              <w:jc w:val="center"/>
              <w:rPr>
                <w:rFonts w:ascii="Times New Roman" w:hAnsi="Times New Roman"/>
                <w:sz w:val="18"/>
                <w:szCs w:val="18"/>
                <w:lang w:val="it-IT"/>
              </w:rPr>
            </w:pPr>
            <w:r w:rsidRPr="00132B91">
              <w:rPr>
                <w:rFonts w:ascii="Times New Roman" w:hAnsi="Times New Roman"/>
                <w:sz w:val="18"/>
                <w:szCs w:val="18"/>
                <w:lang w:val="it-IT"/>
              </w:rPr>
              <w:t>1.</w:t>
            </w:r>
          </w:p>
        </w:tc>
        <w:tc>
          <w:tcPr>
            <w:tcW w:w="1361" w:type="dxa"/>
          </w:tcPr>
          <w:p w14:paraId="036B16C1" w14:textId="36F9E1BB" w:rsidR="00633DBB" w:rsidRPr="002B014D" w:rsidRDefault="00633DBB" w:rsidP="00633DBB">
            <w:pPr>
              <w:rPr>
                <w:rFonts w:ascii="Times New Roman" w:hAnsi="Times New Roman"/>
                <w:color w:val="000000"/>
                <w:sz w:val="20"/>
                <w:szCs w:val="20"/>
              </w:rPr>
            </w:pPr>
            <w:r w:rsidRPr="00F57E41">
              <w:rPr>
                <w:rFonts w:ascii="Times New Roman" w:hAnsi="Times New Roman"/>
                <w:i/>
                <w:iCs/>
                <w:color w:val="000000"/>
                <w:sz w:val="20"/>
                <w:szCs w:val="20"/>
              </w:rPr>
              <w:t xml:space="preserve"> </w:t>
            </w:r>
          </w:p>
        </w:tc>
        <w:tc>
          <w:tcPr>
            <w:tcW w:w="720" w:type="dxa"/>
          </w:tcPr>
          <w:p w14:paraId="1EEDB88A" w14:textId="77777777" w:rsidR="00633DBB" w:rsidRPr="007257F5" w:rsidRDefault="00633DBB" w:rsidP="00633DBB">
            <w:pPr>
              <w:jc w:val="center"/>
              <w:rPr>
                <w:rFonts w:ascii="Times New Roman" w:hAnsi="Times New Roman"/>
                <w:sz w:val="18"/>
                <w:szCs w:val="18"/>
                <w:shd w:val="clear" w:color="auto" w:fill="FFFFFF"/>
              </w:rPr>
            </w:pPr>
          </w:p>
        </w:tc>
        <w:tc>
          <w:tcPr>
            <w:tcW w:w="900" w:type="dxa"/>
          </w:tcPr>
          <w:p w14:paraId="2BB68513" w14:textId="77777777" w:rsidR="00633DBB" w:rsidRPr="007257F5" w:rsidRDefault="00633DBB" w:rsidP="00633DBB">
            <w:pPr>
              <w:jc w:val="center"/>
              <w:rPr>
                <w:rFonts w:ascii="Times New Roman" w:hAnsi="Times New Roman"/>
                <w:sz w:val="18"/>
                <w:szCs w:val="18"/>
                <w:shd w:val="clear" w:color="auto" w:fill="FFFFFF"/>
              </w:rPr>
            </w:pPr>
          </w:p>
        </w:tc>
        <w:tc>
          <w:tcPr>
            <w:tcW w:w="900" w:type="dxa"/>
          </w:tcPr>
          <w:p w14:paraId="3E54A35C" w14:textId="338C62C9" w:rsidR="00633DBB" w:rsidRPr="007257F5" w:rsidRDefault="00633DBB" w:rsidP="00633DBB">
            <w:pPr>
              <w:jc w:val="center"/>
              <w:rPr>
                <w:rFonts w:ascii="Times New Roman" w:hAnsi="Times New Roman"/>
                <w:sz w:val="18"/>
                <w:szCs w:val="18"/>
                <w:shd w:val="clear" w:color="auto" w:fill="FFFFFF"/>
              </w:rPr>
            </w:pPr>
          </w:p>
        </w:tc>
        <w:tc>
          <w:tcPr>
            <w:tcW w:w="791" w:type="dxa"/>
          </w:tcPr>
          <w:p w14:paraId="500BD192" w14:textId="7E390BB5" w:rsidR="00633DBB" w:rsidRPr="00132B91" w:rsidRDefault="00633DBB" w:rsidP="00633DBB">
            <w:pPr>
              <w:jc w:val="center"/>
              <w:rPr>
                <w:rFonts w:ascii="Times New Roman" w:hAnsi="Times New Roman"/>
                <w:sz w:val="18"/>
                <w:szCs w:val="18"/>
                <w:lang w:val="it-IT"/>
              </w:rPr>
            </w:pPr>
          </w:p>
        </w:tc>
        <w:tc>
          <w:tcPr>
            <w:tcW w:w="990" w:type="dxa"/>
          </w:tcPr>
          <w:p w14:paraId="70739D03" w14:textId="6D830939" w:rsidR="00633DBB" w:rsidRPr="00132B91" w:rsidRDefault="00633DBB" w:rsidP="00633DBB">
            <w:pPr>
              <w:jc w:val="center"/>
              <w:rPr>
                <w:rFonts w:ascii="Times New Roman" w:hAnsi="Times New Roman"/>
                <w:sz w:val="18"/>
                <w:szCs w:val="18"/>
                <w:lang w:val="it-IT"/>
              </w:rPr>
            </w:pPr>
          </w:p>
        </w:tc>
        <w:tc>
          <w:tcPr>
            <w:tcW w:w="900" w:type="dxa"/>
          </w:tcPr>
          <w:p w14:paraId="1E5B672A" w14:textId="5705D441" w:rsidR="00633DBB" w:rsidRPr="00132B91" w:rsidRDefault="00633DBB" w:rsidP="00633DBB">
            <w:pPr>
              <w:jc w:val="center"/>
              <w:rPr>
                <w:rFonts w:ascii="Times New Roman" w:hAnsi="Times New Roman"/>
                <w:b/>
                <w:bCs/>
                <w:sz w:val="18"/>
                <w:szCs w:val="18"/>
                <w:lang w:val="it-IT"/>
              </w:rPr>
            </w:pPr>
          </w:p>
        </w:tc>
        <w:tc>
          <w:tcPr>
            <w:tcW w:w="960" w:type="dxa"/>
          </w:tcPr>
          <w:p w14:paraId="33917F77" w14:textId="15ACA7E5" w:rsidR="00633DBB" w:rsidRPr="00132B91" w:rsidRDefault="00633DBB" w:rsidP="00633DBB">
            <w:pPr>
              <w:jc w:val="center"/>
              <w:rPr>
                <w:rFonts w:ascii="Times New Roman" w:hAnsi="Times New Roman"/>
                <w:b/>
                <w:bCs/>
                <w:sz w:val="18"/>
                <w:szCs w:val="18"/>
                <w:lang w:val="it-IT"/>
              </w:rPr>
            </w:pPr>
          </w:p>
        </w:tc>
        <w:tc>
          <w:tcPr>
            <w:tcW w:w="950" w:type="dxa"/>
          </w:tcPr>
          <w:p w14:paraId="6FD3BD76" w14:textId="1BB1AD59" w:rsidR="00633DBB" w:rsidRPr="00132B91" w:rsidRDefault="00633DBB" w:rsidP="00633DBB">
            <w:pPr>
              <w:jc w:val="center"/>
              <w:rPr>
                <w:rFonts w:ascii="Times New Roman" w:hAnsi="Times New Roman"/>
                <w:b/>
                <w:bCs/>
                <w:sz w:val="18"/>
                <w:szCs w:val="18"/>
                <w:lang w:val="it-IT"/>
              </w:rPr>
            </w:pPr>
          </w:p>
        </w:tc>
        <w:tc>
          <w:tcPr>
            <w:tcW w:w="713" w:type="dxa"/>
          </w:tcPr>
          <w:p w14:paraId="291851C7" w14:textId="5016E686" w:rsidR="00633DBB" w:rsidRPr="00132B91" w:rsidRDefault="00633DBB" w:rsidP="00633DBB">
            <w:pPr>
              <w:jc w:val="center"/>
              <w:rPr>
                <w:rFonts w:ascii="Times New Roman" w:hAnsi="Times New Roman"/>
                <w:b/>
                <w:bCs/>
                <w:sz w:val="18"/>
                <w:szCs w:val="18"/>
                <w:lang w:val="it-IT"/>
              </w:rPr>
            </w:pPr>
          </w:p>
        </w:tc>
        <w:tc>
          <w:tcPr>
            <w:tcW w:w="806" w:type="dxa"/>
          </w:tcPr>
          <w:p w14:paraId="25060727" w14:textId="0A53E8CE" w:rsidR="00633DBB" w:rsidRPr="00132B91" w:rsidRDefault="00633DBB" w:rsidP="00633DBB">
            <w:pPr>
              <w:jc w:val="center"/>
              <w:rPr>
                <w:rFonts w:ascii="Times New Roman" w:hAnsi="Times New Roman"/>
                <w:b/>
                <w:bCs/>
                <w:sz w:val="18"/>
                <w:szCs w:val="18"/>
                <w:lang w:val="it-IT"/>
              </w:rPr>
            </w:pPr>
          </w:p>
        </w:tc>
        <w:tc>
          <w:tcPr>
            <w:tcW w:w="910" w:type="dxa"/>
          </w:tcPr>
          <w:p w14:paraId="734D1E0F" w14:textId="1BA9A1CD" w:rsidR="00633DBB" w:rsidRPr="00132B91" w:rsidRDefault="00633DBB" w:rsidP="00633DBB">
            <w:pPr>
              <w:jc w:val="center"/>
              <w:rPr>
                <w:rFonts w:ascii="Times New Roman" w:hAnsi="Times New Roman"/>
                <w:b/>
                <w:bCs/>
                <w:sz w:val="18"/>
                <w:szCs w:val="18"/>
                <w:lang w:val="it-IT"/>
              </w:rPr>
            </w:pPr>
          </w:p>
        </w:tc>
        <w:tc>
          <w:tcPr>
            <w:tcW w:w="1080" w:type="dxa"/>
          </w:tcPr>
          <w:p w14:paraId="70871CCF" w14:textId="5705FC37" w:rsidR="00633DBB" w:rsidRPr="00132B91" w:rsidRDefault="00633DBB" w:rsidP="00633DBB">
            <w:pPr>
              <w:jc w:val="center"/>
              <w:rPr>
                <w:rFonts w:ascii="Times New Roman" w:hAnsi="Times New Roman"/>
                <w:b/>
                <w:bCs/>
                <w:sz w:val="18"/>
                <w:szCs w:val="18"/>
                <w:lang w:val="it-IT"/>
              </w:rPr>
            </w:pPr>
          </w:p>
        </w:tc>
        <w:tc>
          <w:tcPr>
            <w:tcW w:w="990" w:type="dxa"/>
          </w:tcPr>
          <w:p w14:paraId="0A6918AE" w14:textId="11E9F26D" w:rsidR="00633DBB" w:rsidRPr="00132B91" w:rsidRDefault="00633DBB" w:rsidP="00633DBB">
            <w:pPr>
              <w:jc w:val="center"/>
              <w:rPr>
                <w:rFonts w:ascii="Times New Roman" w:hAnsi="Times New Roman"/>
                <w:b/>
                <w:bCs/>
                <w:sz w:val="18"/>
                <w:szCs w:val="18"/>
                <w:lang w:val="it-IT"/>
              </w:rPr>
            </w:pPr>
          </w:p>
        </w:tc>
        <w:tc>
          <w:tcPr>
            <w:tcW w:w="810" w:type="dxa"/>
          </w:tcPr>
          <w:p w14:paraId="7CE478D7" w14:textId="449E8F3D" w:rsidR="00633DBB" w:rsidRPr="00132B91" w:rsidRDefault="00633DBB" w:rsidP="00633DBB">
            <w:pPr>
              <w:jc w:val="center"/>
              <w:rPr>
                <w:rFonts w:ascii="Times New Roman" w:hAnsi="Times New Roman"/>
                <w:b/>
                <w:bCs/>
                <w:sz w:val="18"/>
                <w:szCs w:val="18"/>
                <w:lang w:val="it-IT"/>
              </w:rPr>
            </w:pPr>
          </w:p>
        </w:tc>
        <w:tc>
          <w:tcPr>
            <w:tcW w:w="1080" w:type="dxa"/>
          </w:tcPr>
          <w:p w14:paraId="63FCC1B2" w14:textId="77777777" w:rsidR="00633DBB" w:rsidRPr="00132B91" w:rsidRDefault="00633DBB" w:rsidP="00633DBB">
            <w:pPr>
              <w:jc w:val="center"/>
              <w:rPr>
                <w:rFonts w:ascii="Times New Roman" w:hAnsi="Times New Roman"/>
                <w:b/>
                <w:bCs/>
                <w:sz w:val="18"/>
                <w:szCs w:val="18"/>
                <w:lang w:val="it-IT"/>
              </w:rPr>
            </w:pPr>
          </w:p>
        </w:tc>
      </w:tr>
    </w:tbl>
    <w:p w14:paraId="239C1D37" w14:textId="27525553" w:rsidR="00773390" w:rsidRDefault="00773390" w:rsidP="00DD5962">
      <w:pPr>
        <w:ind w:firstLine="720"/>
        <w:rPr>
          <w:rFonts w:ascii="Times New Roman" w:hAnsi="Times New Roman"/>
          <w:sz w:val="28"/>
          <w:szCs w:val="28"/>
          <w:lang w:val="it-IT"/>
        </w:rPr>
      </w:pPr>
    </w:p>
    <w:p w14:paraId="6B228104" w14:textId="77777777" w:rsidR="00C427A9" w:rsidRDefault="00C427A9" w:rsidP="00DD5962">
      <w:pPr>
        <w:ind w:firstLine="720"/>
        <w:rPr>
          <w:rFonts w:ascii="Times New Roman" w:hAnsi="Times New Roman"/>
          <w:sz w:val="28"/>
          <w:szCs w:val="28"/>
          <w:lang w:val="it-IT"/>
        </w:rPr>
      </w:pPr>
    </w:p>
    <w:p w14:paraId="25BC796E" w14:textId="77777777" w:rsidR="00C427A9" w:rsidRDefault="00C427A9" w:rsidP="00DD5962">
      <w:pPr>
        <w:ind w:firstLine="720"/>
        <w:rPr>
          <w:rFonts w:ascii="Times New Roman" w:hAnsi="Times New Roman"/>
          <w:sz w:val="28"/>
          <w:szCs w:val="28"/>
          <w:lang w:val="it-IT"/>
        </w:rPr>
      </w:pPr>
    </w:p>
    <w:p w14:paraId="59ED0CBC" w14:textId="77777777" w:rsidR="00C427A9" w:rsidRDefault="00C427A9" w:rsidP="001B1490">
      <w:pPr>
        <w:ind w:firstLine="720"/>
        <w:rPr>
          <w:rFonts w:ascii="Times New Roman" w:hAnsi="Times New Roman"/>
          <w:sz w:val="28"/>
          <w:szCs w:val="28"/>
          <w:lang w:val="it-IT"/>
        </w:rPr>
      </w:pPr>
    </w:p>
    <w:p w14:paraId="192E8712" w14:textId="0E2D6C60" w:rsidR="001B1490" w:rsidRDefault="001B1490" w:rsidP="00DD5962">
      <w:pPr>
        <w:ind w:firstLine="720"/>
        <w:rPr>
          <w:rFonts w:ascii="Times New Roman" w:hAnsi="Times New Roman"/>
          <w:sz w:val="28"/>
          <w:szCs w:val="28"/>
          <w:lang w:val="it-IT"/>
        </w:rPr>
      </w:pPr>
    </w:p>
    <w:p w14:paraId="7FA369E0" w14:textId="3B21AFC2" w:rsidR="005D73AF" w:rsidRDefault="005D73AF" w:rsidP="00DD5962">
      <w:pPr>
        <w:ind w:firstLine="720"/>
        <w:rPr>
          <w:rFonts w:ascii="Times New Roman" w:hAnsi="Times New Roman"/>
          <w:sz w:val="28"/>
          <w:szCs w:val="28"/>
          <w:lang w:val="it-IT"/>
        </w:rPr>
      </w:pPr>
    </w:p>
    <w:p w14:paraId="16608935" w14:textId="77777777" w:rsidR="005D73AF" w:rsidRDefault="005D73AF" w:rsidP="00DD5962">
      <w:pPr>
        <w:ind w:firstLine="720"/>
        <w:rPr>
          <w:rFonts w:ascii="Times New Roman" w:hAnsi="Times New Roman"/>
          <w:sz w:val="28"/>
          <w:szCs w:val="28"/>
          <w:lang w:val="it-IT"/>
        </w:rPr>
      </w:pPr>
    </w:p>
    <w:p w14:paraId="760E6461" w14:textId="77777777" w:rsidR="00C427A9" w:rsidRDefault="00C427A9" w:rsidP="00DD5962">
      <w:pPr>
        <w:ind w:firstLine="720"/>
        <w:rPr>
          <w:rFonts w:ascii="Times New Roman" w:hAnsi="Times New Roman"/>
          <w:sz w:val="28"/>
          <w:szCs w:val="28"/>
          <w:lang w:val="it-IT"/>
        </w:rPr>
      </w:pPr>
    </w:p>
    <w:p w14:paraId="78F0DA12" w14:textId="77777777" w:rsidR="00C427A9" w:rsidRPr="00960751" w:rsidRDefault="00C427A9" w:rsidP="00C427A9">
      <w:pPr>
        <w:tabs>
          <w:tab w:val="left" w:pos="270"/>
        </w:tabs>
        <w:spacing w:after="0" w:line="240" w:lineRule="auto"/>
        <w:jc w:val="center"/>
        <w:rPr>
          <w:rFonts w:ascii="Times New Roman" w:hAnsi="Times New Roman"/>
          <w:b/>
          <w:bCs/>
          <w:sz w:val="24"/>
          <w:szCs w:val="24"/>
          <w:lang w:val="it-IT"/>
        </w:rPr>
      </w:pPr>
      <w:r w:rsidRPr="00960751">
        <w:rPr>
          <w:rFonts w:ascii="Times New Roman" w:hAnsi="Times New Roman"/>
          <w:b/>
          <w:bCs/>
          <w:sz w:val="24"/>
          <w:szCs w:val="24"/>
          <w:lang w:val="it-IT"/>
        </w:rPr>
        <w:t>FIȘA DE EVALUARE</w:t>
      </w:r>
    </w:p>
    <w:p w14:paraId="4AEAE45E" w14:textId="18A35AF3" w:rsidR="00C427A9" w:rsidRDefault="00C427A9" w:rsidP="00C427A9">
      <w:pPr>
        <w:tabs>
          <w:tab w:val="left" w:pos="270"/>
        </w:tabs>
        <w:spacing w:after="0" w:line="240" w:lineRule="auto"/>
        <w:jc w:val="center"/>
        <w:rPr>
          <w:rFonts w:ascii="Times New Roman" w:hAnsi="Times New Roman"/>
          <w:b/>
          <w:bCs/>
          <w:sz w:val="24"/>
          <w:szCs w:val="24"/>
          <w:lang w:val="it-IT"/>
        </w:rPr>
      </w:pPr>
      <w:r>
        <w:rPr>
          <w:rFonts w:ascii="Times New Roman" w:hAnsi="Times New Roman"/>
          <w:b/>
          <w:bCs/>
          <w:sz w:val="24"/>
          <w:szCs w:val="24"/>
          <w:lang w:val="it-IT"/>
        </w:rPr>
        <w:t>Sub</w:t>
      </w:r>
      <w:r w:rsidRPr="00960751">
        <w:rPr>
          <w:rFonts w:ascii="Times New Roman" w:hAnsi="Times New Roman"/>
          <w:b/>
          <w:bCs/>
          <w:sz w:val="24"/>
          <w:szCs w:val="24"/>
          <w:lang w:val="it-IT"/>
        </w:rPr>
        <w:t xml:space="preserve">programul </w:t>
      </w:r>
      <w:r>
        <w:rPr>
          <w:rFonts w:ascii="Times New Roman" w:hAnsi="Times New Roman"/>
          <w:b/>
          <w:bCs/>
          <w:sz w:val="24"/>
          <w:szCs w:val="24"/>
          <w:lang w:val="it-IT"/>
        </w:rPr>
        <w:t>Proiecte inovative ale diasporei</w:t>
      </w:r>
    </w:p>
    <w:p w14:paraId="4DE4E389" w14:textId="77777777" w:rsidR="005D73AF" w:rsidRPr="00960751" w:rsidRDefault="005D73AF" w:rsidP="00C427A9">
      <w:pPr>
        <w:tabs>
          <w:tab w:val="left" w:pos="270"/>
        </w:tabs>
        <w:spacing w:after="0" w:line="240" w:lineRule="auto"/>
        <w:jc w:val="center"/>
        <w:rPr>
          <w:rFonts w:ascii="Times New Roman" w:hAnsi="Times New Roman"/>
          <w:b/>
          <w:bCs/>
          <w:sz w:val="24"/>
          <w:szCs w:val="24"/>
          <w:lang w:val="it-IT"/>
        </w:rPr>
      </w:pPr>
    </w:p>
    <w:tbl>
      <w:tblPr>
        <w:tblStyle w:val="TableGrid"/>
        <w:tblW w:w="15443" w:type="dxa"/>
        <w:tblInd w:w="-365" w:type="dxa"/>
        <w:tblLayout w:type="fixed"/>
        <w:tblCellMar>
          <w:left w:w="43" w:type="dxa"/>
          <w:right w:w="43" w:type="dxa"/>
        </w:tblCellMar>
        <w:tblLook w:val="04A0" w:firstRow="1" w:lastRow="0" w:firstColumn="1" w:lastColumn="0" w:noHBand="0" w:noVBand="1"/>
      </w:tblPr>
      <w:tblGrid>
        <w:gridCol w:w="439"/>
        <w:gridCol w:w="1361"/>
        <w:gridCol w:w="720"/>
        <w:gridCol w:w="900"/>
        <w:gridCol w:w="810"/>
        <w:gridCol w:w="881"/>
        <w:gridCol w:w="990"/>
        <w:gridCol w:w="900"/>
        <w:gridCol w:w="960"/>
        <w:gridCol w:w="859"/>
        <w:gridCol w:w="900"/>
        <w:gridCol w:w="806"/>
        <w:gridCol w:w="874"/>
        <w:gridCol w:w="930"/>
        <w:gridCol w:w="1027"/>
        <w:gridCol w:w="851"/>
        <w:gridCol w:w="1235"/>
      </w:tblGrid>
      <w:tr w:rsidR="00FF7780" w14:paraId="3F0C48D0" w14:textId="77777777" w:rsidTr="00164EE3">
        <w:trPr>
          <w:tblHeader/>
        </w:trPr>
        <w:tc>
          <w:tcPr>
            <w:tcW w:w="439" w:type="dxa"/>
            <w:vMerge w:val="restart"/>
          </w:tcPr>
          <w:p w14:paraId="19074C3C" w14:textId="77777777" w:rsidR="00FF7780" w:rsidRPr="00ED29E2" w:rsidRDefault="00FF7780" w:rsidP="006C7CB3">
            <w:pPr>
              <w:tabs>
                <w:tab w:val="left" w:pos="270"/>
              </w:tabs>
              <w:rPr>
                <w:sz w:val="18"/>
                <w:szCs w:val="18"/>
                <w:lang w:val="it-IT"/>
              </w:rPr>
            </w:pPr>
          </w:p>
          <w:p w14:paraId="480451B1" w14:textId="77777777" w:rsidR="00FF7780" w:rsidRPr="00ED29E2" w:rsidRDefault="00FF7780" w:rsidP="006C7CB3">
            <w:pPr>
              <w:tabs>
                <w:tab w:val="left" w:pos="270"/>
              </w:tabs>
              <w:rPr>
                <w:sz w:val="18"/>
                <w:szCs w:val="18"/>
                <w:lang w:val="it-IT"/>
              </w:rPr>
            </w:pPr>
          </w:p>
          <w:p w14:paraId="68BEE078" w14:textId="77777777" w:rsidR="00FF7780" w:rsidRPr="00ED29E2" w:rsidRDefault="00FF7780" w:rsidP="006C7CB3">
            <w:pPr>
              <w:tabs>
                <w:tab w:val="left" w:pos="270"/>
              </w:tabs>
              <w:rPr>
                <w:rFonts w:ascii="Times New Roman" w:hAnsi="Times New Roman"/>
                <w:sz w:val="18"/>
                <w:szCs w:val="18"/>
                <w:lang w:val="it-IT"/>
              </w:rPr>
            </w:pPr>
            <w:r w:rsidRPr="00ED29E2">
              <w:rPr>
                <w:rFonts w:ascii="Times New Roman" w:hAnsi="Times New Roman"/>
                <w:sz w:val="18"/>
                <w:szCs w:val="18"/>
                <w:lang w:val="it-IT"/>
              </w:rPr>
              <w:t>Nr.</w:t>
            </w:r>
          </w:p>
          <w:p w14:paraId="7DB64E61" w14:textId="77777777" w:rsidR="00FF7780" w:rsidRPr="00ED29E2" w:rsidRDefault="00FF7780" w:rsidP="006C7CB3">
            <w:pPr>
              <w:tabs>
                <w:tab w:val="left" w:pos="270"/>
              </w:tabs>
              <w:rPr>
                <w:rFonts w:ascii="Times New Roman" w:hAnsi="Times New Roman"/>
                <w:sz w:val="18"/>
                <w:szCs w:val="18"/>
                <w:lang w:val="it-IT"/>
              </w:rPr>
            </w:pPr>
            <w:r w:rsidRPr="00ED29E2">
              <w:rPr>
                <w:rFonts w:ascii="Times New Roman" w:hAnsi="Times New Roman"/>
                <w:sz w:val="18"/>
                <w:szCs w:val="18"/>
                <w:lang w:val="it-IT"/>
              </w:rPr>
              <w:t>Ord.</w:t>
            </w:r>
          </w:p>
        </w:tc>
        <w:tc>
          <w:tcPr>
            <w:tcW w:w="1361" w:type="dxa"/>
            <w:vMerge w:val="restart"/>
          </w:tcPr>
          <w:p w14:paraId="55E9E9EE" w14:textId="77777777" w:rsidR="00FF7780" w:rsidRDefault="00FF7780" w:rsidP="006C7CB3">
            <w:pPr>
              <w:tabs>
                <w:tab w:val="left" w:pos="270"/>
              </w:tabs>
              <w:jc w:val="center"/>
              <w:rPr>
                <w:rFonts w:ascii="Times New Roman" w:hAnsi="Times New Roman"/>
                <w:sz w:val="18"/>
                <w:szCs w:val="18"/>
              </w:rPr>
            </w:pPr>
          </w:p>
          <w:p w14:paraId="09C031B2" w14:textId="77777777" w:rsidR="00FF7780" w:rsidRDefault="00FF7780" w:rsidP="006C7CB3">
            <w:pPr>
              <w:tabs>
                <w:tab w:val="left" w:pos="270"/>
              </w:tabs>
              <w:jc w:val="center"/>
              <w:rPr>
                <w:rFonts w:ascii="Times New Roman" w:hAnsi="Times New Roman"/>
                <w:sz w:val="18"/>
                <w:szCs w:val="18"/>
              </w:rPr>
            </w:pPr>
          </w:p>
          <w:p w14:paraId="2D3F3229" w14:textId="77777777" w:rsidR="00FF7780" w:rsidRPr="00ED29E2" w:rsidRDefault="00FF7780" w:rsidP="006C7CB3">
            <w:pPr>
              <w:tabs>
                <w:tab w:val="left" w:pos="270"/>
              </w:tabs>
              <w:jc w:val="center"/>
              <w:rPr>
                <w:rFonts w:ascii="Times New Roman" w:hAnsi="Times New Roman"/>
                <w:sz w:val="18"/>
                <w:szCs w:val="18"/>
              </w:rPr>
            </w:pPr>
            <w:proofErr w:type="spellStart"/>
            <w:r>
              <w:rPr>
                <w:rFonts w:ascii="Times New Roman" w:hAnsi="Times New Roman"/>
                <w:sz w:val="18"/>
                <w:szCs w:val="18"/>
              </w:rPr>
              <w:t>Aplicantul</w:t>
            </w:r>
            <w:proofErr w:type="spellEnd"/>
          </w:p>
        </w:tc>
        <w:tc>
          <w:tcPr>
            <w:tcW w:w="13643" w:type="dxa"/>
            <w:gridSpan w:val="15"/>
          </w:tcPr>
          <w:p w14:paraId="6C742715" w14:textId="77777777" w:rsidR="00FF7780" w:rsidRPr="009947B2" w:rsidRDefault="00FF7780" w:rsidP="006C7CB3">
            <w:pPr>
              <w:tabs>
                <w:tab w:val="left" w:pos="270"/>
              </w:tabs>
              <w:jc w:val="center"/>
              <w:rPr>
                <w:rFonts w:ascii="Times New Roman" w:hAnsi="Times New Roman"/>
                <w:b/>
                <w:bCs/>
                <w:sz w:val="18"/>
                <w:szCs w:val="18"/>
                <w:lang w:val="it-IT"/>
              </w:rPr>
            </w:pPr>
            <w:r w:rsidRPr="009947B2">
              <w:rPr>
                <w:rFonts w:ascii="Times New Roman" w:hAnsi="Times New Roman"/>
                <w:b/>
                <w:bCs/>
                <w:sz w:val="18"/>
                <w:szCs w:val="18"/>
                <w:lang w:val="it-IT"/>
              </w:rPr>
              <w:t>Criterii de evaluare</w:t>
            </w:r>
          </w:p>
        </w:tc>
      </w:tr>
      <w:tr w:rsidR="004F5472" w14:paraId="116C4B93" w14:textId="77777777" w:rsidTr="00164EE3">
        <w:trPr>
          <w:trHeight w:val="1971"/>
          <w:tblHeader/>
        </w:trPr>
        <w:tc>
          <w:tcPr>
            <w:tcW w:w="439" w:type="dxa"/>
            <w:vMerge/>
          </w:tcPr>
          <w:p w14:paraId="55523AE3" w14:textId="77777777" w:rsidR="004F5472" w:rsidRPr="009947B2" w:rsidRDefault="004F5472" w:rsidP="004F5472">
            <w:pPr>
              <w:tabs>
                <w:tab w:val="left" w:pos="270"/>
              </w:tabs>
              <w:rPr>
                <w:b/>
                <w:bCs/>
                <w:sz w:val="18"/>
                <w:szCs w:val="18"/>
                <w:lang w:val="it-IT"/>
              </w:rPr>
            </w:pPr>
          </w:p>
        </w:tc>
        <w:tc>
          <w:tcPr>
            <w:tcW w:w="1361" w:type="dxa"/>
            <w:vMerge/>
          </w:tcPr>
          <w:p w14:paraId="4EAA02D0" w14:textId="77777777" w:rsidR="004F5472" w:rsidRPr="009947B2" w:rsidRDefault="004F5472" w:rsidP="004F5472">
            <w:pPr>
              <w:tabs>
                <w:tab w:val="left" w:pos="270"/>
              </w:tabs>
              <w:jc w:val="center"/>
              <w:rPr>
                <w:rFonts w:ascii="Times New Roman" w:hAnsi="Times New Roman"/>
                <w:b/>
                <w:sz w:val="18"/>
                <w:szCs w:val="18"/>
              </w:rPr>
            </w:pPr>
          </w:p>
        </w:tc>
        <w:tc>
          <w:tcPr>
            <w:tcW w:w="720" w:type="dxa"/>
          </w:tcPr>
          <w:p w14:paraId="6B3AB210" w14:textId="77777777" w:rsidR="004F5472" w:rsidRPr="009947B2" w:rsidRDefault="004F5472" w:rsidP="004F5472">
            <w:pPr>
              <w:tabs>
                <w:tab w:val="left" w:pos="270"/>
              </w:tabs>
              <w:jc w:val="center"/>
              <w:rPr>
                <w:rFonts w:ascii="Times New Roman" w:hAnsi="Times New Roman"/>
                <w:sz w:val="18"/>
                <w:szCs w:val="18"/>
                <w:lang w:val="it-IT"/>
              </w:rPr>
            </w:pPr>
            <w:r w:rsidRPr="009947B2">
              <w:rPr>
                <w:rFonts w:ascii="Times New Roman" w:hAnsi="Times New Roman"/>
                <w:sz w:val="18"/>
                <w:szCs w:val="18"/>
                <w:lang w:val="it-IT"/>
              </w:rPr>
              <w:t>Deținerea cetațeniei RM</w:t>
            </w:r>
            <w:r>
              <w:rPr>
                <w:rFonts w:ascii="Times New Roman" w:hAnsi="Times New Roman"/>
                <w:sz w:val="18"/>
                <w:szCs w:val="18"/>
                <w:lang w:val="it-IT"/>
              </w:rPr>
              <w:t xml:space="preserve"> </w:t>
            </w:r>
          </w:p>
          <w:p w14:paraId="45CDFB1C" w14:textId="77777777" w:rsidR="004F5472" w:rsidRPr="00ED29E2" w:rsidRDefault="004F5472" w:rsidP="004F5472">
            <w:pPr>
              <w:tabs>
                <w:tab w:val="left" w:pos="270"/>
              </w:tabs>
              <w:jc w:val="center"/>
              <w:rPr>
                <w:rFonts w:ascii="Times New Roman" w:hAnsi="Times New Roman"/>
                <w:sz w:val="18"/>
                <w:szCs w:val="18"/>
              </w:rPr>
            </w:pPr>
          </w:p>
          <w:p w14:paraId="0A273F36" w14:textId="77777777" w:rsidR="004F5472" w:rsidRPr="009947B2" w:rsidRDefault="004F5472" w:rsidP="004F5472">
            <w:pPr>
              <w:tabs>
                <w:tab w:val="left" w:pos="270"/>
              </w:tabs>
              <w:jc w:val="center"/>
              <w:rPr>
                <w:rFonts w:ascii="Times New Roman" w:hAnsi="Times New Roman"/>
                <w:sz w:val="18"/>
                <w:szCs w:val="18"/>
                <w:lang w:val="it-IT"/>
              </w:rPr>
            </w:pPr>
          </w:p>
        </w:tc>
        <w:tc>
          <w:tcPr>
            <w:tcW w:w="900" w:type="dxa"/>
          </w:tcPr>
          <w:p w14:paraId="1EB0AC86" w14:textId="77777777" w:rsidR="004F5472" w:rsidRDefault="004F5472" w:rsidP="004F5472">
            <w:pPr>
              <w:tabs>
                <w:tab w:val="left" w:pos="270"/>
              </w:tabs>
              <w:jc w:val="center"/>
              <w:rPr>
                <w:rFonts w:ascii="Times New Roman" w:hAnsi="Times New Roman"/>
                <w:sz w:val="18"/>
                <w:szCs w:val="18"/>
                <w:lang w:val="it-IT"/>
              </w:rPr>
            </w:pPr>
            <w:r w:rsidRPr="009947B2">
              <w:rPr>
                <w:rFonts w:ascii="Times New Roman" w:hAnsi="Times New Roman"/>
                <w:sz w:val="18"/>
                <w:szCs w:val="18"/>
                <w:lang w:val="it-IT"/>
              </w:rPr>
              <w:t>Existența documentației aferente propunerii de proiect care a fost solici</w:t>
            </w:r>
            <w:r>
              <w:rPr>
                <w:rFonts w:ascii="Times New Roman" w:hAnsi="Times New Roman"/>
                <w:sz w:val="18"/>
                <w:szCs w:val="18"/>
                <w:lang w:val="it-IT"/>
              </w:rPr>
              <w:t>ta</w:t>
            </w:r>
            <w:r w:rsidRPr="009947B2">
              <w:rPr>
                <w:rFonts w:ascii="Times New Roman" w:hAnsi="Times New Roman"/>
                <w:sz w:val="18"/>
                <w:szCs w:val="18"/>
                <w:lang w:val="it-IT"/>
              </w:rPr>
              <w:t>tă în apelul pentru propuneri de proiect</w:t>
            </w:r>
          </w:p>
          <w:p w14:paraId="7AD7431A" w14:textId="77777777" w:rsidR="004F5472" w:rsidRPr="009947B2" w:rsidRDefault="004F5472" w:rsidP="004F5472">
            <w:pPr>
              <w:tabs>
                <w:tab w:val="left" w:pos="270"/>
              </w:tabs>
              <w:jc w:val="center"/>
              <w:rPr>
                <w:rFonts w:ascii="Times New Roman" w:hAnsi="Times New Roman"/>
                <w:sz w:val="18"/>
                <w:szCs w:val="18"/>
                <w:lang w:val="it-IT"/>
              </w:rPr>
            </w:pPr>
          </w:p>
          <w:p w14:paraId="2F364604" w14:textId="77777777" w:rsidR="004F5472" w:rsidRPr="009947B2" w:rsidRDefault="004F5472" w:rsidP="004F5472">
            <w:pPr>
              <w:tabs>
                <w:tab w:val="left" w:pos="270"/>
              </w:tabs>
              <w:jc w:val="center"/>
              <w:rPr>
                <w:rFonts w:ascii="Times New Roman" w:hAnsi="Times New Roman"/>
                <w:sz w:val="18"/>
                <w:szCs w:val="18"/>
                <w:lang w:val="it-IT"/>
              </w:rPr>
            </w:pPr>
          </w:p>
        </w:tc>
        <w:tc>
          <w:tcPr>
            <w:tcW w:w="810" w:type="dxa"/>
          </w:tcPr>
          <w:p w14:paraId="5028CDCF" w14:textId="77777777" w:rsidR="004F5472" w:rsidRPr="009947B2" w:rsidRDefault="004F5472" w:rsidP="004F5472">
            <w:pPr>
              <w:tabs>
                <w:tab w:val="left" w:pos="270"/>
              </w:tabs>
              <w:jc w:val="center"/>
              <w:rPr>
                <w:rFonts w:ascii="Times New Roman" w:hAnsi="Times New Roman"/>
                <w:b/>
                <w:sz w:val="18"/>
                <w:szCs w:val="18"/>
              </w:rPr>
            </w:pPr>
            <w:r w:rsidRPr="009F62FE">
              <w:rPr>
                <w:rFonts w:ascii="Times New Roman" w:hAnsi="Times New Roman"/>
                <w:sz w:val="18"/>
                <w:szCs w:val="18"/>
                <w:lang w:val="it-IT"/>
              </w:rPr>
              <w:t xml:space="preserve">Relevanţa proiectului conform </w:t>
            </w:r>
            <w:r>
              <w:rPr>
                <w:rFonts w:ascii="Times New Roman" w:hAnsi="Times New Roman"/>
                <w:sz w:val="18"/>
                <w:szCs w:val="18"/>
                <w:lang w:val="it-IT"/>
              </w:rPr>
              <w:t xml:space="preserve">scopului și </w:t>
            </w:r>
            <w:r w:rsidRPr="009F62FE">
              <w:rPr>
                <w:rFonts w:ascii="Times New Roman" w:hAnsi="Times New Roman"/>
                <w:sz w:val="18"/>
                <w:szCs w:val="18"/>
                <w:lang w:val="it-IT"/>
              </w:rPr>
              <w:t>obiectivelor</w:t>
            </w:r>
            <w:r>
              <w:rPr>
                <w:rFonts w:ascii="Times New Roman" w:hAnsi="Times New Roman"/>
                <w:sz w:val="18"/>
                <w:szCs w:val="18"/>
                <w:lang w:val="it-IT"/>
              </w:rPr>
              <w:t xml:space="preserve"> programului și subprogramului</w:t>
            </w:r>
          </w:p>
        </w:tc>
        <w:tc>
          <w:tcPr>
            <w:tcW w:w="881" w:type="dxa"/>
          </w:tcPr>
          <w:p w14:paraId="486C6D8B" w14:textId="77777777" w:rsidR="004F5472" w:rsidRPr="00A64555" w:rsidRDefault="004F5472">
            <w:pPr>
              <w:tabs>
                <w:tab w:val="left" w:pos="270"/>
              </w:tabs>
              <w:jc w:val="center"/>
              <w:rPr>
                <w:rFonts w:ascii="Times New Roman" w:hAnsi="Times New Roman"/>
                <w:b/>
                <w:bCs/>
                <w:sz w:val="18"/>
                <w:szCs w:val="18"/>
                <w:lang w:val="pt-PT"/>
              </w:rPr>
            </w:pPr>
            <w:r w:rsidRPr="00A64555">
              <w:rPr>
                <w:rFonts w:ascii="Times New Roman" w:hAnsi="Times New Roman"/>
                <w:sz w:val="18"/>
                <w:szCs w:val="18"/>
                <w:lang w:val="pt-PT"/>
              </w:rPr>
              <w:t>Experiența de implementare a proiectelor similare</w:t>
            </w:r>
          </w:p>
        </w:tc>
        <w:tc>
          <w:tcPr>
            <w:tcW w:w="990" w:type="dxa"/>
          </w:tcPr>
          <w:p w14:paraId="02B34431" w14:textId="77777777" w:rsidR="004F5472" w:rsidRDefault="004F5472" w:rsidP="004F5472">
            <w:pPr>
              <w:tabs>
                <w:tab w:val="left" w:pos="270"/>
              </w:tabs>
              <w:jc w:val="center"/>
              <w:rPr>
                <w:rFonts w:ascii="Times New Roman" w:hAnsi="Times New Roman"/>
                <w:b/>
                <w:bCs/>
                <w:sz w:val="18"/>
                <w:szCs w:val="18"/>
                <w:lang w:val="it-IT"/>
              </w:rPr>
            </w:pPr>
            <w:r w:rsidRPr="009F62FE">
              <w:rPr>
                <w:rFonts w:ascii="Times New Roman" w:hAnsi="Times New Roman"/>
                <w:sz w:val="18"/>
                <w:szCs w:val="18"/>
                <w:lang w:val="it-IT"/>
              </w:rPr>
              <w:t>Obiective clar definite, specifice, măsurabile, abordabile, realiste şi încadrabile în timp – SMART</w:t>
            </w:r>
          </w:p>
          <w:p w14:paraId="324BC559" w14:textId="77777777" w:rsidR="004F5472" w:rsidRPr="009947B2" w:rsidRDefault="004F5472">
            <w:pPr>
              <w:tabs>
                <w:tab w:val="left" w:pos="270"/>
              </w:tabs>
              <w:jc w:val="center"/>
              <w:rPr>
                <w:rFonts w:ascii="Times New Roman" w:hAnsi="Times New Roman"/>
                <w:b/>
                <w:bCs/>
                <w:sz w:val="18"/>
                <w:szCs w:val="18"/>
                <w:lang w:val="it-IT"/>
              </w:rPr>
            </w:pPr>
          </w:p>
        </w:tc>
        <w:tc>
          <w:tcPr>
            <w:tcW w:w="900" w:type="dxa"/>
          </w:tcPr>
          <w:p w14:paraId="1FDEADFE" w14:textId="5109C46C" w:rsidR="004F5472" w:rsidRPr="009F62FE" w:rsidRDefault="004F5472" w:rsidP="004F5472">
            <w:pPr>
              <w:tabs>
                <w:tab w:val="left" w:pos="270"/>
              </w:tabs>
              <w:jc w:val="center"/>
              <w:rPr>
                <w:rFonts w:ascii="Times New Roman" w:hAnsi="Times New Roman"/>
                <w:sz w:val="18"/>
                <w:szCs w:val="18"/>
                <w:lang w:val="it-IT"/>
              </w:rPr>
            </w:pPr>
            <w:r>
              <w:rPr>
                <w:rFonts w:ascii="Times New Roman" w:hAnsi="Times New Roman"/>
                <w:sz w:val="18"/>
                <w:szCs w:val="18"/>
                <w:lang w:val="it-IT"/>
              </w:rPr>
              <w:t xml:space="preserve">Corespunderea </w:t>
            </w:r>
            <w:r w:rsidR="00A1207F">
              <w:rPr>
                <w:rFonts w:ascii="Times New Roman" w:hAnsi="Times New Roman"/>
                <w:sz w:val="18"/>
                <w:szCs w:val="18"/>
                <w:lang w:val="it-IT"/>
              </w:rPr>
              <w:t>ideii proiectului</w:t>
            </w:r>
            <w:r>
              <w:rPr>
                <w:rFonts w:ascii="Times New Roman" w:hAnsi="Times New Roman"/>
                <w:sz w:val="18"/>
                <w:szCs w:val="18"/>
                <w:lang w:val="it-IT"/>
              </w:rPr>
              <w:t>unei practici internaționale replicabile</w:t>
            </w:r>
          </w:p>
        </w:tc>
        <w:tc>
          <w:tcPr>
            <w:tcW w:w="960" w:type="dxa"/>
          </w:tcPr>
          <w:p w14:paraId="093448B6" w14:textId="4746BC5E" w:rsidR="004F5472" w:rsidRPr="00A64555" w:rsidRDefault="007E648D" w:rsidP="004F5472">
            <w:pPr>
              <w:tabs>
                <w:tab w:val="left" w:pos="270"/>
              </w:tabs>
              <w:jc w:val="center"/>
              <w:rPr>
                <w:rFonts w:ascii="Times New Roman" w:hAnsi="Times New Roman"/>
                <w:b/>
                <w:bCs/>
                <w:sz w:val="18"/>
                <w:szCs w:val="18"/>
                <w:lang w:val="pt-PT"/>
              </w:rPr>
            </w:pPr>
            <w:r w:rsidRPr="00A64555">
              <w:rPr>
                <w:rFonts w:ascii="Times New Roman" w:hAnsi="Times New Roman"/>
                <w:sz w:val="18"/>
                <w:szCs w:val="18"/>
                <w:lang w:val="pt-PT"/>
              </w:rPr>
              <w:t>Definirea clară a participanţilor/beneficiarilor proiectului</w:t>
            </w:r>
          </w:p>
        </w:tc>
        <w:tc>
          <w:tcPr>
            <w:tcW w:w="859" w:type="dxa"/>
          </w:tcPr>
          <w:p w14:paraId="35D629FC" w14:textId="5EC1AE40" w:rsidR="004F5472" w:rsidRPr="009947B2" w:rsidRDefault="007E648D">
            <w:pPr>
              <w:tabs>
                <w:tab w:val="left" w:pos="270"/>
              </w:tabs>
              <w:jc w:val="center"/>
              <w:rPr>
                <w:rFonts w:ascii="Times New Roman" w:hAnsi="Times New Roman"/>
                <w:b/>
                <w:bCs/>
                <w:sz w:val="18"/>
                <w:szCs w:val="18"/>
                <w:lang w:val="it-IT"/>
              </w:rPr>
            </w:pPr>
            <w:r>
              <w:rPr>
                <w:rFonts w:ascii="Times New Roman" w:hAnsi="Times New Roman"/>
                <w:bCs/>
                <w:sz w:val="18"/>
                <w:szCs w:val="18"/>
                <w:lang w:val="it-IT"/>
              </w:rPr>
              <w:t>Gradul de inovație</w:t>
            </w:r>
          </w:p>
        </w:tc>
        <w:tc>
          <w:tcPr>
            <w:tcW w:w="900" w:type="dxa"/>
          </w:tcPr>
          <w:p w14:paraId="02F02E84" w14:textId="77777777" w:rsidR="004F5472" w:rsidRPr="009947B2" w:rsidRDefault="004F5472" w:rsidP="004F5472">
            <w:pPr>
              <w:tabs>
                <w:tab w:val="left" w:pos="270"/>
              </w:tabs>
              <w:jc w:val="center"/>
              <w:rPr>
                <w:rFonts w:ascii="Times New Roman" w:hAnsi="Times New Roman"/>
                <w:sz w:val="18"/>
                <w:szCs w:val="18"/>
                <w:lang w:val="it-IT"/>
              </w:rPr>
            </w:pPr>
            <w:r w:rsidRPr="009F62FE">
              <w:rPr>
                <w:rFonts w:ascii="Times New Roman" w:hAnsi="Times New Roman"/>
                <w:sz w:val="18"/>
                <w:szCs w:val="18"/>
                <w:lang w:val="it-IT"/>
              </w:rPr>
              <w:t>Interdependenţa dintre scop, obiective, activităţi, rezultate şi indicatori</w:t>
            </w:r>
          </w:p>
          <w:p w14:paraId="74158767" w14:textId="44FAE187" w:rsidR="004F5472" w:rsidRPr="009947B2" w:rsidRDefault="004F5472" w:rsidP="004F5472">
            <w:pPr>
              <w:tabs>
                <w:tab w:val="left" w:pos="270"/>
              </w:tabs>
              <w:jc w:val="center"/>
              <w:rPr>
                <w:rFonts w:ascii="Times New Roman" w:hAnsi="Times New Roman"/>
                <w:b/>
                <w:bCs/>
                <w:sz w:val="18"/>
                <w:szCs w:val="18"/>
                <w:lang w:val="it-IT"/>
              </w:rPr>
            </w:pPr>
          </w:p>
        </w:tc>
        <w:tc>
          <w:tcPr>
            <w:tcW w:w="806" w:type="dxa"/>
          </w:tcPr>
          <w:p w14:paraId="78F878F8" w14:textId="53352477" w:rsidR="004F5472" w:rsidRPr="009947B2" w:rsidRDefault="004F5472" w:rsidP="004F5472">
            <w:pPr>
              <w:tabs>
                <w:tab w:val="left" w:pos="270"/>
              </w:tabs>
              <w:jc w:val="center"/>
              <w:rPr>
                <w:rFonts w:ascii="Times New Roman" w:hAnsi="Times New Roman"/>
                <w:b/>
                <w:bCs/>
                <w:sz w:val="18"/>
                <w:szCs w:val="18"/>
                <w:lang w:val="it-IT"/>
              </w:rPr>
            </w:pPr>
            <w:r w:rsidRPr="009F62FE">
              <w:rPr>
                <w:rFonts w:ascii="Times New Roman" w:hAnsi="Times New Roman"/>
                <w:sz w:val="18"/>
                <w:szCs w:val="18"/>
                <w:lang w:val="it-IT"/>
              </w:rPr>
              <w:t>Consistența acțiunilor de promovare</w:t>
            </w:r>
          </w:p>
        </w:tc>
        <w:tc>
          <w:tcPr>
            <w:tcW w:w="874" w:type="dxa"/>
          </w:tcPr>
          <w:p w14:paraId="6F45BA5A" w14:textId="38C4D102" w:rsidR="004F5472" w:rsidRPr="009947B2" w:rsidRDefault="004F5472" w:rsidP="004F5472">
            <w:pPr>
              <w:tabs>
                <w:tab w:val="left" w:pos="270"/>
              </w:tabs>
              <w:jc w:val="center"/>
              <w:rPr>
                <w:rFonts w:ascii="Times New Roman" w:hAnsi="Times New Roman"/>
                <w:b/>
                <w:bCs/>
                <w:sz w:val="18"/>
                <w:szCs w:val="18"/>
                <w:lang w:val="it-IT"/>
              </w:rPr>
            </w:pPr>
            <w:r w:rsidRPr="009F62FE">
              <w:rPr>
                <w:rFonts w:ascii="Times New Roman" w:hAnsi="Times New Roman"/>
                <w:sz w:val="18"/>
                <w:szCs w:val="18"/>
                <w:lang w:val="it-IT"/>
              </w:rPr>
              <w:t>Calitatea mecanismului de monitorizare şi evaluare a rezultatelor scontate</w:t>
            </w:r>
          </w:p>
        </w:tc>
        <w:tc>
          <w:tcPr>
            <w:tcW w:w="930" w:type="dxa"/>
          </w:tcPr>
          <w:p w14:paraId="610AFD10" w14:textId="71931A28" w:rsidR="004F5472" w:rsidRPr="00592CE3" w:rsidRDefault="004F5472" w:rsidP="004F5472">
            <w:pPr>
              <w:tabs>
                <w:tab w:val="left" w:pos="270"/>
              </w:tabs>
              <w:jc w:val="center"/>
              <w:rPr>
                <w:rFonts w:ascii="Times New Roman" w:hAnsi="Times New Roman"/>
                <w:bCs/>
                <w:sz w:val="18"/>
                <w:szCs w:val="18"/>
                <w:lang w:val="it-IT"/>
              </w:rPr>
            </w:pPr>
            <w:r w:rsidRPr="009F62FE">
              <w:rPr>
                <w:rFonts w:ascii="Times New Roman" w:hAnsi="Times New Roman"/>
                <w:sz w:val="18"/>
                <w:szCs w:val="18"/>
                <w:lang w:val="it-IT"/>
              </w:rPr>
              <w:t>Impactul și sustenabilitatea rezultatelor proiectului implementat</w:t>
            </w:r>
          </w:p>
        </w:tc>
        <w:tc>
          <w:tcPr>
            <w:tcW w:w="1027" w:type="dxa"/>
          </w:tcPr>
          <w:p w14:paraId="7D9B3E14" w14:textId="335F67F8" w:rsidR="004F5472" w:rsidRPr="00A64555" w:rsidRDefault="004F5472" w:rsidP="004F5472">
            <w:pPr>
              <w:tabs>
                <w:tab w:val="left" w:pos="270"/>
              </w:tabs>
              <w:jc w:val="center"/>
              <w:rPr>
                <w:rFonts w:ascii="Times New Roman" w:hAnsi="Times New Roman"/>
                <w:sz w:val="18"/>
                <w:szCs w:val="18"/>
                <w:lang w:val="pt-PT"/>
              </w:rPr>
            </w:pPr>
            <w:r w:rsidRPr="00A64555">
              <w:rPr>
                <w:rFonts w:ascii="Times New Roman" w:hAnsi="Times New Roman"/>
                <w:sz w:val="18"/>
                <w:szCs w:val="18"/>
                <w:lang w:val="pt-PT"/>
              </w:rPr>
              <w:t>Bugetul este estimat realist în concordanță cu activităţile planificate</w:t>
            </w:r>
          </w:p>
        </w:tc>
        <w:tc>
          <w:tcPr>
            <w:tcW w:w="851" w:type="dxa"/>
          </w:tcPr>
          <w:p w14:paraId="47A97B5A" w14:textId="77777777" w:rsidR="004F5472" w:rsidRDefault="004F5472" w:rsidP="004F5472">
            <w:pPr>
              <w:tabs>
                <w:tab w:val="left" w:pos="270"/>
              </w:tabs>
              <w:jc w:val="center"/>
              <w:rPr>
                <w:rFonts w:ascii="Times New Roman" w:hAnsi="Times New Roman"/>
                <w:sz w:val="18"/>
                <w:szCs w:val="18"/>
                <w:lang w:val="it-IT"/>
              </w:rPr>
            </w:pPr>
            <w:r>
              <w:rPr>
                <w:rFonts w:ascii="Times New Roman" w:hAnsi="Times New Roman"/>
                <w:sz w:val="18"/>
                <w:szCs w:val="18"/>
                <w:lang w:val="it-IT"/>
              </w:rPr>
              <w:t>Punctaj total</w:t>
            </w:r>
          </w:p>
          <w:p w14:paraId="4BEE0FB9" w14:textId="77777777" w:rsidR="004F5472" w:rsidRPr="009947B2" w:rsidRDefault="004F5472" w:rsidP="004F5472">
            <w:pPr>
              <w:tabs>
                <w:tab w:val="left" w:pos="270"/>
              </w:tabs>
              <w:jc w:val="center"/>
              <w:rPr>
                <w:rFonts w:ascii="Times New Roman" w:hAnsi="Times New Roman"/>
                <w:sz w:val="18"/>
                <w:szCs w:val="18"/>
                <w:lang w:val="it-IT"/>
              </w:rPr>
            </w:pPr>
          </w:p>
        </w:tc>
        <w:tc>
          <w:tcPr>
            <w:tcW w:w="1235" w:type="dxa"/>
          </w:tcPr>
          <w:p w14:paraId="06DE18DB" w14:textId="77777777" w:rsidR="004F5472" w:rsidRPr="009947B2" w:rsidRDefault="004F5472" w:rsidP="004F5472">
            <w:pPr>
              <w:tabs>
                <w:tab w:val="left" w:pos="270"/>
              </w:tabs>
              <w:jc w:val="center"/>
              <w:rPr>
                <w:rFonts w:ascii="Times New Roman" w:hAnsi="Times New Roman"/>
                <w:sz w:val="18"/>
                <w:szCs w:val="18"/>
                <w:lang w:val="it-IT"/>
              </w:rPr>
            </w:pPr>
            <w:r w:rsidRPr="009947B2">
              <w:rPr>
                <w:rFonts w:ascii="Times New Roman" w:hAnsi="Times New Roman"/>
                <w:sz w:val="18"/>
                <w:szCs w:val="18"/>
                <w:lang w:val="it-IT"/>
              </w:rPr>
              <w:t>Comentarii</w:t>
            </w:r>
          </w:p>
        </w:tc>
      </w:tr>
      <w:tr w:rsidR="004F5472" w14:paraId="3FDDCD8C" w14:textId="77777777" w:rsidTr="00164EE3">
        <w:trPr>
          <w:trHeight w:val="216"/>
          <w:tblHeader/>
        </w:trPr>
        <w:tc>
          <w:tcPr>
            <w:tcW w:w="439" w:type="dxa"/>
            <w:vMerge/>
          </w:tcPr>
          <w:p w14:paraId="029BFADB" w14:textId="77777777" w:rsidR="004F5472" w:rsidRPr="00960751" w:rsidRDefault="004F5472" w:rsidP="004F5472">
            <w:pPr>
              <w:jc w:val="center"/>
              <w:rPr>
                <w:rFonts w:ascii="Times New Roman" w:hAnsi="Times New Roman"/>
                <w:sz w:val="20"/>
                <w:szCs w:val="20"/>
                <w:lang w:val="it-IT"/>
              </w:rPr>
            </w:pPr>
          </w:p>
        </w:tc>
        <w:tc>
          <w:tcPr>
            <w:tcW w:w="1361" w:type="dxa"/>
            <w:vMerge/>
          </w:tcPr>
          <w:p w14:paraId="34F35CBB" w14:textId="77777777" w:rsidR="004F5472" w:rsidRPr="00960751" w:rsidRDefault="004F5472" w:rsidP="004F5472">
            <w:pPr>
              <w:rPr>
                <w:rFonts w:ascii="Times New Roman" w:hAnsi="Times New Roman"/>
                <w:sz w:val="20"/>
                <w:szCs w:val="20"/>
              </w:rPr>
            </w:pPr>
          </w:p>
        </w:tc>
        <w:tc>
          <w:tcPr>
            <w:tcW w:w="720" w:type="dxa"/>
          </w:tcPr>
          <w:p w14:paraId="77393C1D" w14:textId="77777777" w:rsidR="004F5472" w:rsidRPr="007257F5" w:rsidRDefault="004F5472" w:rsidP="004F5472">
            <w:pPr>
              <w:rPr>
                <w:rFonts w:ascii="Times New Roman" w:hAnsi="Times New Roman"/>
                <w:b/>
                <w:bCs/>
                <w:sz w:val="20"/>
                <w:szCs w:val="20"/>
              </w:rPr>
            </w:pPr>
            <w:r w:rsidRPr="007257F5">
              <w:rPr>
                <w:rFonts w:ascii="Times New Roman" w:hAnsi="Times New Roman"/>
                <w:b/>
                <w:bCs/>
                <w:sz w:val="20"/>
                <w:szCs w:val="20"/>
              </w:rPr>
              <w:t>DA/NU</w:t>
            </w:r>
          </w:p>
        </w:tc>
        <w:tc>
          <w:tcPr>
            <w:tcW w:w="900" w:type="dxa"/>
          </w:tcPr>
          <w:p w14:paraId="69C40EA2" w14:textId="77777777" w:rsidR="004F5472" w:rsidRPr="007257F5" w:rsidRDefault="004F5472" w:rsidP="004F5472">
            <w:pPr>
              <w:rPr>
                <w:rFonts w:ascii="Times New Roman" w:hAnsi="Times New Roman"/>
                <w:b/>
                <w:bCs/>
                <w:sz w:val="20"/>
                <w:szCs w:val="20"/>
              </w:rPr>
            </w:pPr>
            <w:r>
              <w:rPr>
                <w:rFonts w:ascii="Times New Roman" w:hAnsi="Times New Roman"/>
                <w:b/>
                <w:bCs/>
                <w:sz w:val="18"/>
                <w:szCs w:val="18"/>
                <w:lang w:val="it-IT"/>
              </w:rPr>
              <w:t>DA</w:t>
            </w:r>
            <w:r w:rsidRPr="009947B2">
              <w:rPr>
                <w:rFonts w:ascii="Times New Roman" w:hAnsi="Times New Roman"/>
                <w:b/>
                <w:bCs/>
                <w:sz w:val="18"/>
                <w:szCs w:val="18"/>
                <w:lang w:val="it-IT"/>
              </w:rPr>
              <w:t>/PARȚIAL</w:t>
            </w:r>
          </w:p>
        </w:tc>
        <w:tc>
          <w:tcPr>
            <w:tcW w:w="810" w:type="dxa"/>
          </w:tcPr>
          <w:p w14:paraId="21723E7C" w14:textId="77777777" w:rsidR="004F5472" w:rsidRPr="007257F5" w:rsidRDefault="004F5472" w:rsidP="004F5472">
            <w:pPr>
              <w:jc w:val="center"/>
              <w:rPr>
                <w:rFonts w:ascii="Times New Roman" w:hAnsi="Times New Roman"/>
                <w:b/>
                <w:bCs/>
                <w:sz w:val="20"/>
                <w:szCs w:val="20"/>
              </w:rPr>
            </w:pPr>
            <w:r>
              <w:rPr>
                <w:rFonts w:ascii="Times New Roman" w:hAnsi="Times New Roman"/>
                <w:b/>
                <w:bCs/>
                <w:sz w:val="18"/>
                <w:szCs w:val="18"/>
                <w:lang w:val="it-IT"/>
              </w:rPr>
              <w:t>(0-5</w:t>
            </w:r>
            <w:r w:rsidRPr="009947B2">
              <w:rPr>
                <w:rFonts w:ascii="Times New Roman" w:hAnsi="Times New Roman"/>
                <w:b/>
                <w:bCs/>
                <w:sz w:val="18"/>
                <w:szCs w:val="18"/>
                <w:lang w:val="it-IT"/>
              </w:rPr>
              <w:t>)</w:t>
            </w:r>
          </w:p>
        </w:tc>
        <w:tc>
          <w:tcPr>
            <w:tcW w:w="881" w:type="dxa"/>
          </w:tcPr>
          <w:p w14:paraId="36D3E886" w14:textId="77777777" w:rsidR="004F5472" w:rsidRDefault="004F5472" w:rsidP="004F5472">
            <w:pPr>
              <w:jc w:val="center"/>
              <w:rPr>
                <w:rFonts w:ascii="Times New Roman" w:hAnsi="Times New Roman"/>
                <w:b/>
                <w:bCs/>
                <w:sz w:val="28"/>
                <w:szCs w:val="28"/>
                <w:lang w:val="it-IT"/>
              </w:rPr>
            </w:pPr>
            <w:r w:rsidRPr="009947B2">
              <w:rPr>
                <w:rFonts w:ascii="Times New Roman" w:hAnsi="Times New Roman"/>
                <w:b/>
                <w:bCs/>
                <w:sz w:val="18"/>
                <w:szCs w:val="18"/>
                <w:lang w:val="it-IT"/>
              </w:rPr>
              <w:t>(0-</w:t>
            </w:r>
            <w:r>
              <w:rPr>
                <w:rFonts w:ascii="Times New Roman" w:hAnsi="Times New Roman"/>
                <w:b/>
                <w:bCs/>
                <w:sz w:val="18"/>
                <w:szCs w:val="18"/>
                <w:lang w:val="it-IT"/>
              </w:rPr>
              <w:t>5</w:t>
            </w:r>
            <w:r w:rsidRPr="009947B2">
              <w:rPr>
                <w:rFonts w:ascii="Times New Roman" w:hAnsi="Times New Roman"/>
                <w:b/>
                <w:bCs/>
                <w:sz w:val="18"/>
                <w:szCs w:val="18"/>
                <w:lang w:val="it-IT"/>
              </w:rPr>
              <w:t>)</w:t>
            </w:r>
          </w:p>
        </w:tc>
        <w:tc>
          <w:tcPr>
            <w:tcW w:w="990" w:type="dxa"/>
          </w:tcPr>
          <w:p w14:paraId="7A8C2F79" w14:textId="77777777" w:rsidR="004F5472" w:rsidRDefault="004F5472" w:rsidP="004F5472">
            <w:pPr>
              <w:jc w:val="center"/>
              <w:rPr>
                <w:rFonts w:ascii="Times New Roman" w:hAnsi="Times New Roman"/>
                <w:b/>
                <w:bCs/>
                <w:sz w:val="28"/>
                <w:szCs w:val="28"/>
                <w:lang w:val="it-IT"/>
              </w:rPr>
            </w:pPr>
            <w:r w:rsidRPr="009947B2">
              <w:rPr>
                <w:rFonts w:ascii="Times New Roman" w:hAnsi="Times New Roman"/>
                <w:b/>
                <w:bCs/>
                <w:sz w:val="18"/>
                <w:szCs w:val="18"/>
                <w:lang w:val="it-IT"/>
              </w:rPr>
              <w:t>(0-</w:t>
            </w:r>
            <w:r>
              <w:rPr>
                <w:rFonts w:ascii="Times New Roman" w:hAnsi="Times New Roman"/>
                <w:b/>
                <w:bCs/>
                <w:sz w:val="18"/>
                <w:szCs w:val="18"/>
                <w:lang w:val="it-IT"/>
              </w:rPr>
              <w:t>10</w:t>
            </w:r>
            <w:r w:rsidRPr="009947B2">
              <w:rPr>
                <w:rFonts w:ascii="Times New Roman" w:hAnsi="Times New Roman"/>
                <w:b/>
                <w:bCs/>
                <w:sz w:val="18"/>
                <w:szCs w:val="18"/>
                <w:lang w:val="it-IT"/>
              </w:rPr>
              <w:t>)</w:t>
            </w:r>
          </w:p>
        </w:tc>
        <w:tc>
          <w:tcPr>
            <w:tcW w:w="900" w:type="dxa"/>
          </w:tcPr>
          <w:p w14:paraId="6F062A24" w14:textId="77777777" w:rsidR="004F5472" w:rsidRDefault="004F5472" w:rsidP="004F5472">
            <w:pPr>
              <w:jc w:val="center"/>
              <w:rPr>
                <w:rFonts w:ascii="Times New Roman" w:hAnsi="Times New Roman"/>
                <w:b/>
                <w:bCs/>
                <w:sz w:val="28"/>
                <w:szCs w:val="28"/>
                <w:lang w:val="it-IT"/>
              </w:rPr>
            </w:pPr>
            <w:r w:rsidRPr="009947B2">
              <w:rPr>
                <w:rFonts w:ascii="Times New Roman" w:hAnsi="Times New Roman"/>
                <w:b/>
                <w:bCs/>
                <w:sz w:val="18"/>
                <w:szCs w:val="18"/>
                <w:lang w:val="it-IT"/>
              </w:rPr>
              <w:t>(0-</w:t>
            </w:r>
            <w:r>
              <w:rPr>
                <w:rFonts w:ascii="Times New Roman" w:hAnsi="Times New Roman"/>
                <w:b/>
                <w:bCs/>
                <w:sz w:val="18"/>
                <w:szCs w:val="18"/>
                <w:lang w:val="it-IT"/>
              </w:rPr>
              <w:t>10</w:t>
            </w:r>
            <w:r w:rsidRPr="009947B2">
              <w:rPr>
                <w:rFonts w:ascii="Times New Roman" w:hAnsi="Times New Roman"/>
                <w:b/>
                <w:bCs/>
                <w:sz w:val="18"/>
                <w:szCs w:val="18"/>
                <w:lang w:val="it-IT"/>
              </w:rPr>
              <w:t>)</w:t>
            </w:r>
          </w:p>
        </w:tc>
        <w:tc>
          <w:tcPr>
            <w:tcW w:w="960" w:type="dxa"/>
          </w:tcPr>
          <w:p w14:paraId="5A8BAA93" w14:textId="77777777" w:rsidR="004F5472" w:rsidRDefault="004F5472" w:rsidP="004F5472">
            <w:pPr>
              <w:jc w:val="center"/>
              <w:rPr>
                <w:rFonts w:ascii="Times New Roman" w:hAnsi="Times New Roman"/>
                <w:b/>
                <w:bCs/>
                <w:sz w:val="28"/>
                <w:szCs w:val="28"/>
                <w:lang w:val="it-IT"/>
              </w:rPr>
            </w:pPr>
            <w:r w:rsidRPr="009947B2">
              <w:rPr>
                <w:rFonts w:ascii="Times New Roman" w:hAnsi="Times New Roman"/>
                <w:b/>
                <w:bCs/>
                <w:sz w:val="18"/>
                <w:szCs w:val="18"/>
                <w:lang w:val="it-IT"/>
              </w:rPr>
              <w:t>(0-</w:t>
            </w:r>
            <w:r>
              <w:rPr>
                <w:rFonts w:ascii="Times New Roman" w:hAnsi="Times New Roman"/>
                <w:b/>
                <w:bCs/>
                <w:sz w:val="18"/>
                <w:szCs w:val="18"/>
                <w:lang w:val="it-IT"/>
              </w:rPr>
              <w:t>10</w:t>
            </w:r>
            <w:r w:rsidRPr="009947B2">
              <w:rPr>
                <w:rFonts w:ascii="Times New Roman" w:hAnsi="Times New Roman"/>
                <w:b/>
                <w:bCs/>
                <w:sz w:val="18"/>
                <w:szCs w:val="18"/>
                <w:lang w:val="it-IT"/>
              </w:rPr>
              <w:t>)</w:t>
            </w:r>
          </w:p>
        </w:tc>
        <w:tc>
          <w:tcPr>
            <w:tcW w:w="859" w:type="dxa"/>
          </w:tcPr>
          <w:p w14:paraId="3B1BC137" w14:textId="77777777" w:rsidR="004F5472" w:rsidRDefault="004F5472" w:rsidP="004F5472">
            <w:pPr>
              <w:jc w:val="center"/>
              <w:rPr>
                <w:rFonts w:ascii="Times New Roman" w:hAnsi="Times New Roman"/>
                <w:b/>
                <w:bCs/>
                <w:sz w:val="28"/>
                <w:szCs w:val="28"/>
                <w:lang w:val="it-IT"/>
              </w:rPr>
            </w:pPr>
            <w:r w:rsidRPr="009947B2">
              <w:rPr>
                <w:rFonts w:ascii="Times New Roman" w:hAnsi="Times New Roman"/>
                <w:b/>
                <w:bCs/>
                <w:sz w:val="18"/>
                <w:szCs w:val="18"/>
                <w:lang w:val="it-IT"/>
              </w:rPr>
              <w:t>(0-</w:t>
            </w:r>
            <w:r>
              <w:rPr>
                <w:rFonts w:ascii="Times New Roman" w:hAnsi="Times New Roman"/>
                <w:b/>
                <w:bCs/>
                <w:sz w:val="18"/>
                <w:szCs w:val="18"/>
                <w:lang w:val="it-IT"/>
              </w:rPr>
              <w:t>10</w:t>
            </w:r>
            <w:r w:rsidRPr="009947B2">
              <w:rPr>
                <w:rFonts w:ascii="Times New Roman" w:hAnsi="Times New Roman"/>
                <w:b/>
                <w:bCs/>
                <w:sz w:val="18"/>
                <w:szCs w:val="18"/>
                <w:lang w:val="it-IT"/>
              </w:rPr>
              <w:t>)</w:t>
            </w:r>
          </w:p>
        </w:tc>
        <w:tc>
          <w:tcPr>
            <w:tcW w:w="900" w:type="dxa"/>
          </w:tcPr>
          <w:p w14:paraId="32D01F77" w14:textId="77777777" w:rsidR="004F5472" w:rsidRDefault="004F5472" w:rsidP="004F5472">
            <w:pPr>
              <w:jc w:val="center"/>
              <w:rPr>
                <w:rFonts w:ascii="Times New Roman" w:hAnsi="Times New Roman"/>
                <w:b/>
                <w:bCs/>
                <w:sz w:val="28"/>
                <w:szCs w:val="28"/>
                <w:lang w:val="it-IT"/>
              </w:rPr>
            </w:pPr>
            <w:r w:rsidRPr="009947B2">
              <w:rPr>
                <w:rFonts w:ascii="Times New Roman" w:hAnsi="Times New Roman"/>
                <w:b/>
                <w:bCs/>
                <w:sz w:val="18"/>
                <w:szCs w:val="18"/>
                <w:lang w:val="it-IT"/>
              </w:rPr>
              <w:t>(0-</w:t>
            </w:r>
            <w:r>
              <w:rPr>
                <w:rFonts w:ascii="Times New Roman" w:hAnsi="Times New Roman"/>
                <w:b/>
                <w:bCs/>
                <w:sz w:val="18"/>
                <w:szCs w:val="18"/>
                <w:lang w:val="it-IT"/>
              </w:rPr>
              <w:t>10</w:t>
            </w:r>
            <w:r w:rsidRPr="009947B2">
              <w:rPr>
                <w:rFonts w:ascii="Times New Roman" w:hAnsi="Times New Roman"/>
                <w:b/>
                <w:bCs/>
                <w:sz w:val="18"/>
                <w:szCs w:val="18"/>
                <w:lang w:val="it-IT"/>
              </w:rPr>
              <w:t>)</w:t>
            </w:r>
          </w:p>
        </w:tc>
        <w:tc>
          <w:tcPr>
            <w:tcW w:w="806" w:type="dxa"/>
          </w:tcPr>
          <w:p w14:paraId="7553F2D1" w14:textId="77777777" w:rsidR="004F5472" w:rsidRDefault="004F5472" w:rsidP="004F5472">
            <w:pPr>
              <w:jc w:val="center"/>
              <w:rPr>
                <w:rFonts w:ascii="Times New Roman" w:hAnsi="Times New Roman"/>
                <w:b/>
                <w:bCs/>
                <w:sz w:val="28"/>
                <w:szCs w:val="28"/>
                <w:lang w:val="it-IT"/>
              </w:rPr>
            </w:pPr>
            <w:r w:rsidRPr="009947B2">
              <w:rPr>
                <w:rFonts w:ascii="Times New Roman" w:hAnsi="Times New Roman"/>
                <w:b/>
                <w:bCs/>
                <w:sz w:val="18"/>
                <w:szCs w:val="18"/>
                <w:lang w:val="it-IT"/>
              </w:rPr>
              <w:t>(0-</w:t>
            </w:r>
            <w:r>
              <w:rPr>
                <w:rFonts w:ascii="Times New Roman" w:hAnsi="Times New Roman"/>
                <w:b/>
                <w:bCs/>
                <w:sz w:val="18"/>
                <w:szCs w:val="18"/>
                <w:lang w:val="it-IT"/>
              </w:rPr>
              <w:t>10</w:t>
            </w:r>
            <w:r w:rsidRPr="009947B2">
              <w:rPr>
                <w:rFonts w:ascii="Times New Roman" w:hAnsi="Times New Roman"/>
                <w:b/>
                <w:bCs/>
                <w:sz w:val="18"/>
                <w:szCs w:val="18"/>
                <w:lang w:val="it-IT"/>
              </w:rPr>
              <w:t>)</w:t>
            </w:r>
            <w:r>
              <w:rPr>
                <w:rFonts w:ascii="Times New Roman" w:hAnsi="Times New Roman"/>
                <w:b/>
                <w:bCs/>
                <w:sz w:val="18"/>
                <w:szCs w:val="18"/>
                <w:lang w:val="it-IT"/>
              </w:rPr>
              <w:t xml:space="preserve"> </w:t>
            </w:r>
          </w:p>
        </w:tc>
        <w:tc>
          <w:tcPr>
            <w:tcW w:w="874" w:type="dxa"/>
          </w:tcPr>
          <w:p w14:paraId="30972CEB" w14:textId="77777777" w:rsidR="004F5472" w:rsidRDefault="004F5472" w:rsidP="004F5472">
            <w:pPr>
              <w:jc w:val="center"/>
              <w:rPr>
                <w:rFonts w:ascii="Times New Roman" w:hAnsi="Times New Roman"/>
                <w:b/>
                <w:bCs/>
                <w:sz w:val="28"/>
                <w:szCs w:val="28"/>
                <w:lang w:val="it-IT"/>
              </w:rPr>
            </w:pPr>
            <w:r w:rsidRPr="00D609E4">
              <w:rPr>
                <w:rFonts w:ascii="Times New Roman" w:hAnsi="Times New Roman"/>
                <w:b/>
                <w:bCs/>
                <w:sz w:val="18"/>
                <w:szCs w:val="18"/>
                <w:lang w:val="it-IT"/>
              </w:rPr>
              <w:t>(0-10)</w:t>
            </w:r>
          </w:p>
        </w:tc>
        <w:tc>
          <w:tcPr>
            <w:tcW w:w="930" w:type="dxa"/>
          </w:tcPr>
          <w:p w14:paraId="32A309EA" w14:textId="77777777" w:rsidR="004F5472" w:rsidRPr="00AB47C7" w:rsidRDefault="004F5472" w:rsidP="004F5472">
            <w:pPr>
              <w:jc w:val="center"/>
              <w:rPr>
                <w:rFonts w:ascii="Times New Roman" w:hAnsi="Times New Roman"/>
                <w:b/>
                <w:bCs/>
                <w:sz w:val="18"/>
                <w:szCs w:val="18"/>
                <w:lang w:val="it-IT"/>
              </w:rPr>
            </w:pPr>
            <w:r w:rsidRPr="00D609E4">
              <w:rPr>
                <w:rFonts w:ascii="Times New Roman" w:hAnsi="Times New Roman"/>
                <w:b/>
                <w:bCs/>
                <w:sz w:val="18"/>
                <w:szCs w:val="18"/>
                <w:lang w:val="it-IT"/>
              </w:rPr>
              <w:t>(0-10)</w:t>
            </w:r>
          </w:p>
        </w:tc>
        <w:tc>
          <w:tcPr>
            <w:tcW w:w="1027" w:type="dxa"/>
          </w:tcPr>
          <w:p w14:paraId="33C027FB" w14:textId="77777777" w:rsidR="004F5472" w:rsidRPr="00AB47C7" w:rsidRDefault="004F5472" w:rsidP="004F5472">
            <w:pPr>
              <w:jc w:val="center"/>
              <w:rPr>
                <w:rFonts w:ascii="Times New Roman" w:hAnsi="Times New Roman"/>
                <w:b/>
                <w:bCs/>
                <w:sz w:val="18"/>
                <w:szCs w:val="18"/>
                <w:lang w:val="it-IT"/>
              </w:rPr>
            </w:pPr>
            <w:r w:rsidRPr="00D609E4">
              <w:rPr>
                <w:rFonts w:ascii="Times New Roman" w:hAnsi="Times New Roman"/>
                <w:b/>
                <w:bCs/>
                <w:sz w:val="18"/>
                <w:szCs w:val="18"/>
                <w:lang w:val="it-IT"/>
              </w:rPr>
              <w:t>(0-10)</w:t>
            </w:r>
          </w:p>
        </w:tc>
        <w:tc>
          <w:tcPr>
            <w:tcW w:w="851" w:type="dxa"/>
          </w:tcPr>
          <w:p w14:paraId="6DCA9715" w14:textId="77777777" w:rsidR="004F5472" w:rsidRPr="00AB47C7" w:rsidRDefault="004F5472" w:rsidP="004F5472">
            <w:pPr>
              <w:jc w:val="center"/>
              <w:rPr>
                <w:rFonts w:ascii="Times New Roman" w:hAnsi="Times New Roman"/>
                <w:b/>
                <w:bCs/>
                <w:sz w:val="18"/>
                <w:szCs w:val="18"/>
                <w:lang w:val="it-IT"/>
              </w:rPr>
            </w:pPr>
          </w:p>
        </w:tc>
        <w:tc>
          <w:tcPr>
            <w:tcW w:w="1235" w:type="dxa"/>
          </w:tcPr>
          <w:p w14:paraId="1012E4BD" w14:textId="77777777" w:rsidR="004F5472" w:rsidRPr="00AB47C7" w:rsidRDefault="004F5472" w:rsidP="004F5472">
            <w:pPr>
              <w:jc w:val="center"/>
              <w:rPr>
                <w:rFonts w:ascii="Times New Roman" w:hAnsi="Times New Roman"/>
                <w:b/>
                <w:bCs/>
                <w:sz w:val="18"/>
                <w:szCs w:val="18"/>
                <w:lang w:val="it-IT"/>
              </w:rPr>
            </w:pPr>
          </w:p>
        </w:tc>
      </w:tr>
      <w:tr w:rsidR="004F5472" w:rsidRPr="00132B91" w14:paraId="5FAAB9FA" w14:textId="77777777" w:rsidTr="00164EE3">
        <w:tc>
          <w:tcPr>
            <w:tcW w:w="439" w:type="dxa"/>
          </w:tcPr>
          <w:p w14:paraId="3B23581D" w14:textId="77777777" w:rsidR="004F5472" w:rsidRPr="00132B91" w:rsidRDefault="004F5472" w:rsidP="004F5472">
            <w:pPr>
              <w:jc w:val="center"/>
              <w:rPr>
                <w:rFonts w:ascii="Times New Roman" w:hAnsi="Times New Roman"/>
                <w:sz w:val="18"/>
                <w:szCs w:val="18"/>
                <w:lang w:val="it-IT"/>
              </w:rPr>
            </w:pPr>
            <w:r w:rsidRPr="00132B91">
              <w:rPr>
                <w:rFonts w:ascii="Times New Roman" w:hAnsi="Times New Roman"/>
                <w:sz w:val="18"/>
                <w:szCs w:val="18"/>
                <w:lang w:val="it-IT"/>
              </w:rPr>
              <w:t>1.</w:t>
            </w:r>
          </w:p>
        </w:tc>
        <w:tc>
          <w:tcPr>
            <w:tcW w:w="1361" w:type="dxa"/>
          </w:tcPr>
          <w:p w14:paraId="55F82BB9" w14:textId="77777777" w:rsidR="004F5472" w:rsidRPr="002B014D" w:rsidRDefault="004F5472" w:rsidP="004F5472">
            <w:pPr>
              <w:rPr>
                <w:rFonts w:ascii="Times New Roman" w:hAnsi="Times New Roman"/>
                <w:color w:val="000000"/>
                <w:sz w:val="20"/>
                <w:szCs w:val="20"/>
              </w:rPr>
            </w:pPr>
            <w:r w:rsidRPr="00F57E41">
              <w:rPr>
                <w:rFonts w:ascii="Times New Roman" w:hAnsi="Times New Roman"/>
                <w:i/>
                <w:iCs/>
                <w:color w:val="000000"/>
                <w:sz w:val="20"/>
                <w:szCs w:val="20"/>
              </w:rPr>
              <w:t xml:space="preserve"> </w:t>
            </w:r>
          </w:p>
        </w:tc>
        <w:tc>
          <w:tcPr>
            <w:tcW w:w="720" w:type="dxa"/>
          </w:tcPr>
          <w:p w14:paraId="2CB23438" w14:textId="77777777" w:rsidR="004F5472" w:rsidRPr="007257F5" w:rsidRDefault="004F5472" w:rsidP="004F5472">
            <w:pPr>
              <w:jc w:val="center"/>
              <w:rPr>
                <w:rFonts w:ascii="Times New Roman" w:hAnsi="Times New Roman"/>
                <w:sz w:val="18"/>
                <w:szCs w:val="18"/>
                <w:shd w:val="clear" w:color="auto" w:fill="FFFFFF"/>
              </w:rPr>
            </w:pPr>
          </w:p>
        </w:tc>
        <w:tc>
          <w:tcPr>
            <w:tcW w:w="900" w:type="dxa"/>
          </w:tcPr>
          <w:p w14:paraId="4B8A2448" w14:textId="77777777" w:rsidR="004F5472" w:rsidRPr="007257F5" w:rsidRDefault="004F5472" w:rsidP="004F5472">
            <w:pPr>
              <w:jc w:val="center"/>
              <w:rPr>
                <w:rFonts w:ascii="Times New Roman" w:hAnsi="Times New Roman"/>
                <w:sz w:val="18"/>
                <w:szCs w:val="18"/>
                <w:shd w:val="clear" w:color="auto" w:fill="FFFFFF"/>
              </w:rPr>
            </w:pPr>
          </w:p>
        </w:tc>
        <w:tc>
          <w:tcPr>
            <w:tcW w:w="810" w:type="dxa"/>
          </w:tcPr>
          <w:p w14:paraId="0D9EB321" w14:textId="77777777" w:rsidR="004F5472" w:rsidRPr="007257F5" w:rsidRDefault="004F5472" w:rsidP="004F5472">
            <w:pPr>
              <w:jc w:val="center"/>
              <w:rPr>
                <w:rFonts w:ascii="Times New Roman" w:hAnsi="Times New Roman"/>
                <w:sz w:val="18"/>
                <w:szCs w:val="18"/>
                <w:shd w:val="clear" w:color="auto" w:fill="FFFFFF"/>
              </w:rPr>
            </w:pPr>
          </w:p>
        </w:tc>
        <w:tc>
          <w:tcPr>
            <w:tcW w:w="881" w:type="dxa"/>
          </w:tcPr>
          <w:p w14:paraId="1C4AABB8" w14:textId="77777777" w:rsidR="004F5472" w:rsidRPr="00132B91" w:rsidRDefault="004F5472" w:rsidP="004F5472">
            <w:pPr>
              <w:jc w:val="center"/>
              <w:rPr>
                <w:rFonts w:ascii="Times New Roman" w:hAnsi="Times New Roman"/>
                <w:sz w:val="18"/>
                <w:szCs w:val="18"/>
                <w:lang w:val="it-IT"/>
              </w:rPr>
            </w:pPr>
          </w:p>
        </w:tc>
        <w:tc>
          <w:tcPr>
            <w:tcW w:w="990" w:type="dxa"/>
          </w:tcPr>
          <w:p w14:paraId="77AA6431" w14:textId="77777777" w:rsidR="004F5472" w:rsidRPr="00132B91" w:rsidRDefault="004F5472" w:rsidP="004F5472">
            <w:pPr>
              <w:jc w:val="center"/>
              <w:rPr>
                <w:rFonts w:ascii="Times New Roman" w:hAnsi="Times New Roman"/>
                <w:sz w:val="18"/>
                <w:szCs w:val="18"/>
                <w:lang w:val="it-IT"/>
              </w:rPr>
            </w:pPr>
          </w:p>
        </w:tc>
        <w:tc>
          <w:tcPr>
            <w:tcW w:w="900" w:type="dxa"/>
          </w:tcPr>
          <w:p w14:paraId="5ED2AE66" w14:textId="77777777" w:rsidR="004F5472" w:rsidRPr="00132B91" w:rsidRDefault="004F5472" w:rsidP="004F5472">
            <w:pPr>
              <w:jc w:val="center"/>
              <w:rPr>
                <w:rFonts w:ascii="Times New Roman" w:hAnsi="Times New Roman"/>
                <w:b/>
                <w:bCs/>
                <w:sz w:val="18"/>
                <w:szCs w:val="18"/>
                <w:lang w:val="it-IT"/>
              </w:rPr>
            </w:pPr>
          </w:p>
        </w:tc>
        <w:tc>
          <w:tcPr>
            <w:tcW w:w="960" w:type="dxa"/>
          </w:tcPr>
          <w:p w14:paraId="53796FF9" w14:textId="77777777" w:rsidR="004F5472" w:rsidRPr="00132B91" w:rsidRDefault="004F5472" w:rsidP="004F5472">
            <w:pPr>
              <w:jc w:val="center"/>
              <w:rPr>
                <w:rFonts w:ascii="Times New Roman" w:hAnsi="Times New Roman"/>
                <w:b/>
                <w:bCs/>
                <w:sz w:val="18"/>
                <w:szCs w:val="18"/>
                <w:lang w:val="it-IT"/>
              </w:rPr>
            </w:pPr>
          </w:p>
        </w:tc>
        <w:tc>
          <w:tcPr>
            <w:tcW w:w="859" w:type="dxa"/>
          </w:tcPr>
          <w:p w14:paraId="74C97307" w14:textId="77777777" w:rsidR="004F5472" w:rsidRPr="00132B91" w:rsidRDefault="004F5472" w:rsidP="004F5472">
            <w:pPr>
              <w:jc w:val="center"/>
              <w:rPr>
                <w:rFonts w:ascii="Times New Roman" w:hAnsi="Times New Roman"/>
                <w:b/>
                <w:bCs/>
                <w:sz w:val="18"/>
                <w:szCs w:val="18"/>
                <w:lang w:val="it-IT"/>
              </w:rPr>
            </w:pPr>
          </w:p>
        </w:tc>
        <w:tc>
          <w:tcPr>
            <w:tcW w:w="900" w:type="dxa"/>
          </w:tcPr>
          <w:p w14:paraId="6F4ECFFF" w14:textId="77777777" w:rsidR="004F5472" w:rsidRPr="00132B91" w:rsidRDefault="004F5472" w:rsidP="004F5472">
            <w:pPr>
              <w:jc w:val="center"/>
              <w:rPr>
                <w:rFonts w:ascii="Times New Roman" w:hAnsi="Times New Roman"/>
                <w:b/>
                <w:bCs/>
                <w:sz w:val="18"/>
                <w:szCs w:val="18"/>
                <w:lang w:val="it-IT"/>
              </w:rPr>
            </w:pPr>
          </w:p>
        </w:tc>
        <w:tc>
          <w:tcPr>
            <w:tcW w:w="806" w:type="dxa"/>
          </w:tcPr>
          <w:p w14:paraId="3D8E5E9A" w14:textId="77777777" w:rsidR="004F5472" w:rsidRPr="00132B91" w:rsidRDefault="004F5472" w:rsidP="004F5472">
            <w:pPr>
              <w:jc w:val="center"/>
              <w:rPr>
                <w:rFonts w:ascii="Times New Roman" w:hAnsi="Times New Roman"/>
                <w:b/>
                <w:bCs/>
                <w:sz w:val="18"/>
                <w:szCs w:val="18"/>
                <w:lang w:val="it-IT"/>
              </w:rPr>
            </w:pPr>
          </w:p>
        </w:tc>
        <w:tc>
          <w:tcPr>
            <w:tcW w:w="874" w:type="dxa"/>
          </w:tcPr>
          <w:p w14:paraId="19D00241" w14:textId="77777777" w:rsidR="004F5472" w:rsidRPr="00132B91" w:rsidRDefault="004F5472" w:rsidP="004F5472">
            <w:pPr>
              <w:jc w:val="center"/>
              <w:rPr>
                <w:rFonts w:ascii="Times New Roman" w:hAnsi="Times New Roman"/>
                <w:b/>
                <w:bCs/>
                <w:sz w:val="18"/>
                <w:szCs w:val="18"/>
                <w:lang w:val="it-IT"/>
              </w:rPr>
            </w:pPr>
          </w:p>
        </w:tc>
        <w:tc>
          <w:tcPr>
            <w:tcW w:w="930" w:type="dxa"/>
          </w:tcPr>
          <w:p w14:paraId="5BF335F4" w14:textId="77777777" w:rsidR="004F5472" w:rsidRPr="00132B91" w:rsidRDefault="004F5472" w:rsidP="004F5472">
            <w:pPr>
              <w:jc w:val="center"/>
              <w:rPr>
                <w:rFonts w:ascii="Times New Roman" w:hAnsi="Times New Roman"/>
                <w:b/>
                <w:bCs/>
                <w:sz w:val="18"/>
                <w:szCs w:val="18"/>
                <w:lang w:val="it-IT"/>
              </w:rPr>
            </w:pPr>
          </w:p>
        </w:tc>
        <w:tc>
          <w:tcPr>
            <w:tcW w:w="1027" w:type="dxa"/>
          </w:tcPr>
          <w:p w14:paraId="1C69B047" w14:textId="77777777" w:rsidR="004F5472" w:rsidRPr="00132B91" w:rsidRDefault="004F5472" w:rsidP="004F5472">
            <w:pPr>
              <w:jc w:val="center"/>
              <w:rPr>
                <w:rFonts w:ascii="Times New Roman" w:hAnsi="Times New Roman"/>
                <w:b/>
                <w:bCs/>
                <w:sz w:val="18"/>
                <w:szCs w:val="18"/>
                <w:lang w:val="it-IT"/>
              </w:rPr>
            </w:pPr>
          </w:p>
        </w:tc>
        <w:tc>
          <w:tcPr>
            <w:tcW w:w="851" w:type="dxa"/>
          </w:tcPr>
          <w:p w14:paraId="1D9C5715" w14:textId="77777777" w:rsidR="004F5472" w:rsidRPr="00132B91" w:rsidRDefault="004F5472" w:rsidP="004F5472">
            <w:pPr>
              <w:jc w:val="center"/>
              <w:rPr>
                <w:rFonts w:ascii="Times New Roman" w:hAnsi="Times New Roman"/>
                <w:b/>
                <w:bCs/>
                <w:sz w:val="18"/>
                <w:szCs w:val="18"/>
                <w:lang w:val="it-IT"/>
              </w:rPr>
            </w:pPr>
          </w:p>
        </w:tc>
        <w:tc>
          <w:tcPr>
            <w:tcW w:w="1235" w:type="dxa"/>
          </w:tcPr>
          <w:p w14:paraId="11C57874" w14:textId="77777777" w:rsidR="004F5472" w:rsidRPr="00132B91" w:rsidRDefault="004F5472" w:rsidP="004F5472">
            <w:pPr>
              <w:jc w:val="center"/>
              <w:rPr>
                <w:rFonts w:ascii="Times New Roman" w:hAnsi="Times New Roman"/>
                <w:b/>
                <w:bCs/>
                <w:sz w:val="18"/>
                <w:szCs w:val="18"/>
                <w:lang w:val="it-IT"/>
              </w:rPr>
            </w:pPr>
          </w:p>
        </w:tc>
      </w:tr>
    </w:tbl>
    <w:p w14:paraId="212DE682" w14:textId="77777777" w:rsidR="00C427A9" w:rsidRDefault="00C427A9" w:rsidP="00DD5962">
      <w:pPr>
        <w:ind w:firstLine="720"/>
        <w:rPr>
          <w:rFonts w:ascii="Times New Roman" w:hAnsi="Times New Roman"/>
          <w:sz w:val="28"/>
          <w:szCs w:val="28"/>
          <w:lang w:val="it-IT"/>
        </w:rPr>
      </w:pPr>
    </w:p>
    <w:p w14:paraId="15D755B6" w14:textId="77777777" w:rsidR="00C427A9" w:rsidRDefault="00C427A9" w:rsidP="00DD5962">
      <w:pPr>
        <w:ind w:firstLine="720"/>
        <w:rPr>
          <w:rFonts w:ascii="Times New Roman" w:hAnsi="Times New Roman"/>
          <w:sz w:val="28"/>
          <w:szCs w:val="28"/>
          <w:lang w:val="it-IT"/>
        </w:rPr>
      </w:pPr>
    </w:p>
    <w:p w14:paraId="00FFD521" w14:textId="77777777" w:rsidR="00C427A9" w:rsidRDefault="00C427A9" w:rsidP="00DD5962">
      <w:pPr>
        <w:ind w:firstLine="720"/>
        <w:rPr>
          <w:rFonts w:ascii="Times New Roman" w:hAnsi="Times New Roman"/>
          <w:sz w:val="28"/>
          <w:szCs w:val="28"/>
          <w:lang w:val="it-IT"/>
        </w:rPr>
      </w:pPr>
    </w:p>
    <w:p w14:paraId="719FF454" w14:textId="77777777" w:rsidR="00C427A9" w:rsidRDefault="00C427A9" w:rsidP="00DD5962">
      <w:pPr>
        <w:ind w:firstLine="720"/>
        <w:rPr>
          <w:rFonts w:ascii="Times New Roman" w:hAnsi="Times New Roman"/>
          <w:sz w:val="28"/>
          <w:szCs w:val="28"/>
          <w:lang w:val="it-IT"/>
        </w:rPr>
      </w:pPr>
    </w:p>
    <w:p w14:paraId="206D3434" w14:textId="77777777" w:rsidR="00C427A9" w:rsidRDefault="00C427A9" w:rsidP="00DD5962">
      <w:pPr>
        <w:ind w:firstLine="720"/>
        <w:rPr>
          <w:rFonts w:ascii="Times New Roman" w:hAnsi="Times New Roman"/>
          <w:sz w:val="28"/>
          <w:szCs w:val="28"/>
          <w:lang w:val="it-IT"/>
        </w:rPr>
      </w:pPr>
    </w:p>
    <w:p w14:paraId="18786D4F" w14:textId="77777777" w:rsidR="00C427A9" w:rsidRDefault="00C427A9" w:rsidP="00DD5962">
      <w:pPr>
        <w:ind w:firstLine="720"/>
        <w:rPr>
          <w:rFonts w:ascii="Times New Roman" w:hAnsi="Times New Roman"/>
          <w:sz w:val="28"/>
          <w:szCs w:val="28"/>
          <w:lang w:val="it-IT"/>
        </w:rPr>
      </w:pPr>
    </w:p>
    <w:p w14:paraId="5F062EF0" w14:textId="77777777" w:rsidR="00C427A9" w:rsidRDefault="00C427A9" w:rsidP="00DD5962">
      <w:pPr>
        <w:ind w:firstLine="720"/>
        <w:rPr>
          <w:rFonts w:ascii="Times New Roman" w:hAnsi="Times New Roman"/>
          <w:sz w:val="28"/>
          <w:szCs w:val="28"/>
          <w:lang w:val="it-IT"/>
        </w:rPr>
      </w:pPr>
    </w:p>
    <w:p w14:paraId="0B4392B8" w14:textId="77777777" w:rsidR="00C427A9" w:rsidRDefault="00C427A9" w:rsidP="00DD5962">
      <w:pPr>
        <w:ind w:firstLine="720"/>
        <w:rPr>
          <w:rFonts w:ascii="Times New Roman" w:hAnsi="Times New Roman"/>
          <w:sz w:val="28"/>
          <w:szCs w:val="28"/>
          <w:lang w:val="it-IT"/>
        </w:rPr>
      </w:pPr>
    </w:p>
    <w:p w14:paraId="3A60550A" w14:textId="77777777" w:rsidR="00C427A9" w:rsidRDefault="00C427A9" w:rsidP="00DD5962">
      <w:pPr>
        <w:ind w:firstLine="720"/>
        <w:rPr>
          <w:rFonts w:ascii="Times New Roman" w:hAnsi="Times New Roman"/>
          <w:sz w:val="28"/>
          <w:szCs w:val="28"/>
          <w:lang w:val="it-IT"/>
        </w:rPr>
      </w:pPr>
    </w:p>
    <w:p w14:paraId="7142365E" w14:textId="77777777" w:rsidR="00C427A9" w:rsidRPr="00960751" w:rsidRDefault="00C427A9" w:rsidP="00C427A9">
      <w:pPr>
        <w:tabs>
          <w:tab w:val="left" w:pos="270"/>
        </w:tabs>
        <w:spacing w:after="0" w:line="240" w:lineRule="auto"/>
        <w:jc w:val="center"/>
        <w:rPr>
          <w:rFonts w:ascii="Times New Roman" w:hAnsi="Times New Roman"/>
          <w:b/>
          <w:bCs/>
          <w:sz w:val="24"/>
          <w:szCs w:val="24"/>
          <w:lang w:val="it-IT"/>
        </w:rPr>
      </w:pPr>
      <w:r w:rsidRPr="00960751">
        <w:rPr>
          <w:rFonts w:ascii="Times New Roman" w:hAnsi="Times New Roman"/>
          <w:b/>
          <w:bCs/>
          <w:sz w:val="24"/>
          <w:szCs w:val="24"/>
          <w:lang w:val="it-IT"/>
        </w:rPr>
        <w:t>FIȘA DE EVALUARE</w:t>
      </w:r>
    </w:p>
    <w:p w14:paraId="142C99FB" w14:textId="107C8708" w:rsidR="00C427A9" w:rsidRDefault="00C427A9" w:rsidP="00C427A9">
      <w:pPr>
        <w:tabs>
          <w:tab w:val="left" w:pos="270"/>
        </w:tabs>
        <w:spacing w:after="0" w:line="240" w:lineRule="auto"/>
        <w:jc w:val="center"/>
        <w:rPr>
          <w:rFonts w:ascii="Times New Roman" w:hAnsi="Times New Roman"/>
          <w:b/>
          <w:bCs/>
          <w:sz w:val="24"/>
          <w:szCs w:val="24"/>
          <w:lang w:val="it-IT"/>
        </w:rPr>
      </w:pPr>
      <w:r>
        <w:rPr>
          <w:rFonts w:ascii="Times New Roman" w:hAnsi="Times New Roman"/>
          <w:b/>
          <w:bCs/>
          <w:sz w:val="24"/>
          <w:szCs w:val="24"/>
          <w:lang w:val="it-IT"/>
        </w:rPr>
        <w:t>Sub</w:t>
      </w:r>
      <w:r w:rsidRPr="00960751">
        <w:rPr>
          <w:rFonts w:ascii="Times New Roman" w:hAnsi="Times New Roman"/>
          <w:b/>
          <w:bCs/>
          <w:sz w:val="24"/>
          <w:szCs w:val="24"/>
          <w:lang w:val="it-IT"/>
        </w:rPr>
        <w:t xml:space="preserve">programul </w:t>
      </w:r>
      <w:r>
        <w:rPr>
          <w:rFonts w:ascii="Times New Roman" w:hAnsi="Times New Roman"/>
          <w:b/>
          <w:bCs/>
          <w:sz w:val="24"/>
          <w:szCs w:val="24"/>
          <w:lang w:val="it-IT"/>
        </w:rPr>
        <w:t>destinat tinerilor din diasporă</w:t>
      </w:r>
    </w:p>
    <w:p w14:paraId="1454EA0B" w14:textId="77777777" w:rsidR="005D73AF" w:rsidRPr="00960751" w:rsidRDefault="005D73AF" w:rsidP="00C427A9">
      <w:pPr>
        <w:tabs>
          <w:tab w:val="left" w:pos="270"/>
        </w:tabs>
        <w:spacing w:after="0" w:line="240" w:lineRule="auto"/>
        <w:jc w:val="center"/>
        <w:rPr>
          <w:rFonts w:ascii="Times New Roman" w:hAnsi="Times New Roman"/>
          <w:b/>
          <w:bCs/>
          <w:sz w:val="24"/>
          <w:szCs w:val="24"/>
          <w:lang w:val="it-IT"/>
        </w:rPr>
      </w:pPr>
    </w:p>
    <w:tbl>
      <w:tblPr>
        <w:tblStyle w:val="TableGrid"/>
        <w:tblW w:w="14882" w:type="dxa"/>
        <w:tblInd w:w="-95" w:type="dxa"/>
        <w:tblLayout w:type="fixed"/>
        <w:tblCellMar>
          <w:left w:w="43" w:type="dxa"/>
          <w:right w:w="43" w:type="dxa"/>
        </w:tblCellMar>
        <w:tblLook w:val="04A0" w:firstRow="1" w:lastRow="0" w:firstColumn="1" w:lastColumn="0" w:noHBand="0" w:noVBand="1"/>
      </w:tblPr>
      <w:tblGrid>
        <w:gridCol w:w="439"/>
        <w:gridCol w:w="1655"/>
        <w:gridCol w:w="876"/>
        <w:gridCol w:w="829"/>
        <w:gridCol w:w="881"/>
        <w:gridCol w:w="962"/>
        <w:gridCol w:w="928"/>
        <w:gridCol w:w="960"/>
        <w:gridCol w:w="950"/>
        <w:gridCol w:w="713"/>
        <w:gridCol w:w="806"/>
        <w:gridCol w:w="874"/>
        <w:gridCol w:w="883"/>
        <w:gridCol w:w="1027"/>
        <w:gridCol w:w="851"/>
        <w:gridCol w:w="1248"/>
      </w:tblGrid>
      <w:tr w:rsidR="00A147D7" w14:paraId="6A8C72F1" w14:textId="77777777" w:rsidTr="009F38A5">
        <w:trPr>
          <w:tblHeader/>
        </w:trPr>
        <w:tc>
          <w:tcPr>
            <w:tcW w:w="439" w:type="dxa"/>
            <w:vMerge w:val="restart"/>
          </w:tcPr>
          <w:p w14:paraId="0E1BDFF8" w14:textId="77777777" w:rsidR="00A147D7" w:rsidRPr="00ED29E2" w:rsidRDefault="00A147D7" w:rsidP="006C7CB3">
            <w:pPr>
              <w:tabs>
                <w:tab w:val="left" w:pos="270"/>
              </w:tabs>
              <w:rPr>
                <w:sz w:val="18"/>
                <w:szCs w:val="18"/>
                <w:lang w:val="it-IT"/>
              </w:rPr>
            </w:pPr>
          </w:p>
          <w:p w14:paraId="5E6BDFE5" w14:textId="77777777" w:rsidR="00A147D7" w:rsidRPr="00ED29E2" w:rsidRDefault="00A147D7" w:rsidP="006C7CB3">
            <w:pPr>
              <w:tabs>
                <w:tab w:val="left" w:pos="270"/>
              </w:tabs>
              <w:rPr>
                <w:sz w:val="18"/>
                <w:szCs w:val="18"/>
                <w:lang w:val="it-IT"/>
              </w:rPr>
            </w:pPr>
          </w:p>
          <w:p w14:paraId="6B7933DF" w14:textId="77777777" w:rsidR="00A147D7" w:rsidRPr="00ED29E2" w:rsidRDefault="00A147D7" w:rsidP="006C7CB3">
            <w:pPr>
              <w:tabs>
                <w:tab w:val="left" w:pos="270"/>
              </w:tabs>
              <w:rPr>
                <w:rFonts w:ascii="Times New Roman" w:hAnsi="Times New Roman"/>
                <w:sz w:val="18"/>
                <w:szCs w:val="18"/>
                <w:lang w:val="it-IT"/>
              </w:rPr>
            </w:pPr>
            <w:r w:rsidRPr="00ED29E2">
              <w:rPr>
                <w:rFonts w:ascii="Times New Roman" w:hAnsi="Times New Roman"/>
                <w:sz w:val="18"/>
                <w:szCs w:val="18"/>
                <w:lang w:val="it-IT"/>
              </w:rPr>
              <w:t>Nr.</w:t>
            </w:r>
          </w:p>
          <w:p w14:paraId="23C7F07E" w14:textId="77777777" w:rsidR="00A147D7" w:rsidRPr="00ED29E2" w:rsidRDefault="00A147D7" w:rsidP="006C7CB3">
            <w:pPr>
              <w:tabs>
                <w:tab w:val="left" w:pos="270"/>
              </w:tabs>
              <w:rPr>
                <w:rFonts w:ascii="Times New Roman" w:hAnsi="Times New Roman"/>
                <w:sz w:val="18"/>
                <w:szCs w:val="18"/>
                <w:lang w:val="it-IT"/>
              </w:rPr>
            </w:pPr>
            <w:r w:rsidRPr="00ED29E2">
              <w:rPr>
                <w:rFonts w:ascii="Times New Roman" w:hAnsi="Times New Roman"/>
                <w:sz w:val="18"/>
                <w:szCs w:val="18"/>
                <w:lang w:val="it-IT"/>
              </w:rPr>
              <w:t>Ord.</w:t>
            </w:r>
          </w:p>
        </w:tc>
        <w:tc>
          <w:tcPr>
            <w:tcW w:w="1655" w:type="dxa"/>
            <w:vMerge w:val="restart"/>
          </w:tcPr>
          <w:p w14:paraId="4861DCA0" w14:textId="77777777" w:rsidR="00A147D7" w:rsidRDefault="00A147D7" w:rsidP="006C7CB3">
            <w:pPr>
              <w:tabs>
                <w:tab w:val="left" w:pos="270"/>
              </w:tabs>
              <w:jc w:val="center"/>
              <w:rPr>
                <w:rFonts w:ascii="Times New Roman" w:hAnsi="Times New Roman"/>
                <w:sz w:val="18"/>
                <w:szCs w:val="18"/>
              </w:rPr>
            </w:pPr>
          </w:p>
          <w:p w14:paraId="6D59D192" w14:textId="77777777" w:rsidR="00A147D7" w:rsidRDefault="00A147D7" w:rsidP="006C7CB3">
            <w:pPr>
              <w:tabs>
                <w:tab w:val="left" w:pos="270"/>
              </w:tabs>
              <w:jc w:val="center"/>
              <w:rPr>
                <w:rFonts w:ascii="Times New Roman" w:hAnsi="Times New Roman"/>
                <w:sz w:val="18"/>
                <w:szCs w:val="18"/>
              </w:rPr>
            </w:pPr>
          </w:p>
          <w:p w14:paraId="29C9BA03" w14:textId="567A86D5" w:rsidR="00A147D7" w:rsidRPr="00ED29E2" w:rsidRDefault="00A147D7" w:rsidP="006C7CB3">
            <w:pPr>
              <w:tabs>
                <w:tab w:val="left" w:pos="270"/>
              </w:tabs>
              <w:jc w:val="center"/>
              <w:rPr>
                <w:rFonts w:ascii="Times New Roman" w:hAnsi="Times New Roman"/>
                <w:sz w:val="18"/>
                <w:szCs w:val="18"/>
              </w:rPr>
            </w:pPr>
            <w:proofErr w:type="spellStart"/>
            <w:r>
              <w:rPr>
                <w:rFonts w:ascii="Times New Roman" w:hAnsi="Times New Roman"/>
                <w:sz w:val="18"/>
                <w:szCs w:val="18"/>
              </w:rPr>
              <w:t>Aplicantul</w:t>
            </w:r>
            <w:proofErr w:type="spellEnd"/>
          </w:p>
        </w:tc>
        <w:tc>
          <w:tcPr>
            <w:tcW w:w="12788" w:type="dxa"/>
            <w:gridSpan w:val="14"/>
          </w:tcPr>
          <w:p w14:paraId="3AF1D530" w14:textId="2A51C71A" w:rsidR="00A147D7" w:rsidRPr="009947B2" w:rsidRDefault="00A147D7" w:rsidP="006C7CB3">
            <w:pPr>
              <w:tabs>
                <w:tab w:val="left" w:pos="270"/>
              </w:tabs>
              <w:jc w:val="center"/>
              <w:rPr>
                <w:rFonts w:ascii="Times New Roman" w:hAnsi="Times New Roman"/>
                <w:b/>
                <w:bCs/>
                <w:sz w:val="18"/>
                <w:szCs w:val="18"/>
                <w:lang w:val="it-IT"/>
              </w:rPr>
            </w:pPr>
            <w:r w:rsidRPr="009947B2">
              <w:rPr>
                <w:rFonts w:ascii="Times New Roman" w:hAnsi="Times New Roman"/>
                <w:b/>
                <w:bCs/>
                <w:sz w:val="18"/>
                <w:szCs w:val="18"/>
                <w:lang w:val="it-IT"/>
              </w:rPr>
              <w:t>Criterii de evaluare</w:t>
            </w:r>
          </w:p>
        </w:tc>
      </w:tr>
      <w:tr w:rsidR="00A147D7" w14:paraId="364D5683" w14:textId="77777777" w:rsidTr="009F38A5">
        <w:trPr>
          <w:trHeight w:val="1971"/>
          <w:tblHeader/>
        </w:trPr>
        <w:tc>
          <w:tcPr>
            <w:tcW w:w="439" w:type="dxa"/>
            <w:vMerge/>
          </w:tcPr>
          <w:p w14:paraId="292285F5" w14:textId="77777777" w:rsidR="00A147D7" w:rsidRPr="009947B2" w:rsidRDefault="00A147D7" w:rsidP="00A147D7">
            <w:pPr>
              <w:tabs>
                <w:tab w:val="left" w:pos="270"/>
              </w:tabs>
              <w:rPr>
                <w:b/>
                <w:bCs/>
                <w:sz w:val="18"/>
                <w:szCs w:val="18"/>
                <w:lang w:val="it-IT"/>
              </w:rPr>
            </w:pPr>
          </w:p>
        </w:tc>
        <w:tc>
          <w:tcPr>
            <w:tcW w:w="1655" w:type="dxa"/>
            <w:vMerge/>
          </w:tcPr>
          <w:p w14:paraId="2C79CBE4" w14:textId="77777777" w:rsidR="00A147D7" w:rsidRPr="009947B2" w:rsidRDefault="00A147D7" w:rsidP="00A147D7">
            <w:pPr>
              <w:tabs>
                <w:tab w:val="left" w:pos="270"/>
              </w:tabs>
              <w:jc w:val="center"/>
              <w:rPr>
                <w:rFonts w:ascii="Times New Roman" w:hAnsi="Times New Roman"/>
                <w:b/>
                <w:sz w:val="18"/>
                <w:szCs w:val="18"/>
              </w:rPr>
            </w:pPr>
          </w:p>
        </w:tc>
        <w:tc>
          <w:tcPr>
            <w:tcW w:w="876" w:type="dxa"/>
          </w:tcPr>
          <w:p w14:paraId="1E404B6D" w14:textId="77777777" w:rsidR="00A147D7" w:rsidRPr="00ED29E2" w:rsidRDefault="00A147D7" w:rsidP="00A147D7">
            <w:pPr>
              <w:tabs>
                <w:tab w:val="left" w:pos="270"/>
              </w:tabs>
              <w:jc w:val="center"/>
              <w:rPr>
                <w:rFonts w:ascii="Times New Roman" w:hAnsi="Times New Roman"/>
                <w:sz w:val="18"/>
                <w:szCs w:val="18"/>
              </w:rPr>
            </w:pPr>
            <w:r>
              <w:rPr>
                <w:rFonts w:ascii="Times New Roman" w:hAnsi="Times New Roman"/>
                <w:sz w:val="18"/>
                <w:szCs w:val="18"/>
              </w:rPr>
              <w:t>Respectarea criteriului de vârstă</w:t>
            </w:r>
          </w:p>
          <w:p w14:paraId="239A60F4" w14:textId="77777777" w:rsidR="00A147D7" w:rsidRPr="00ED29E2" w:rsidRDefault="00A147D7" w:rsidP="00A147D7">
            <w:pPr>
              <w:tabs>
                <w:tab w:val="left" w:pos="270"/>
              </w:tabs>
              <w:jc w:val="center"/>
              <w:rPr>
                <w:rFonts w:ascii="Times New Roman" w:hAnsi="Times New Roman"/>
                <w:sz w:val="18"/>
                <w:szCs w:val="18"/>
              </w:rPr>
            </w:pPr>
          </w:p>
          <w:p w14:paraId="528F4FC4" w14:textId="77777777" w:rsidR="00A147D7" w:rsidRDefault="00A147D7" w:rsidP="00A147D7">
            <w:pPr>
              <w:tabs>
                <w:tab w:val="left" w:pos="270"/>
              </w:tabs>
              <w:jc w:val="center"/>
              <w:rPr>
                <w:rFonts w:ascii="Times New Roman" w:hAnsi="Times New Roman"/>
                <w:sz w:val="18"/>
                <w:szCs w:val="18"/>
              </w:rPr>
            </w:pPr>
          </w:p>
        </w:tc>
        <w:tc>
          <w:tcPr>
            <w:tcW w:w="829" w:type="dxa"/>
          </w:tcPr>
          <w:p w14:paraId="748627A3" w14:textId="77777777" w:rsidR="00A147D7" w:rsidRPr="009947B2" w:rsidRDefault="00A147D7" w:rsidP="00A147D7">
            <w:pPr>
              <w:tabs>
                <w:tab w:val="left" w:pos="270"/>
              </w:tabs>
              <w:jc w:val="center"/>
              <w:rPr>
                <w:rFonts w:ascii="Times New Roman" w:hAnsi="Times New Roman"/>
                <w:sz w:val="18"/>
                <w:szCs w:val="18"/>
                <w:lang w:val="it-IT"/>
              </w:rPr>
            </w:pPr>
            <w:r w:rsidRPr="009947B2">
              <w:rPr>
                <w:rFonts w:ascii="Times New Roman" w:hAnsi="Times New Roman"/>
                <w:sz w:val="18"/>
                <w:szCs w:val="18"/>
                <w:lang w:val="it-IT"/>
              </w:rPr>
              <w:t>Deținerea cetațeniei RM</w:t>
            </w:r>
            <w:r>
              <w:rPr>
                <w:rFonts w:ascii="Times New Roman" w:hAnsi="Times New Roman"/>
                <w:sz w:val="18"/>
                <w:szCs w:val="18"/>
                <w:lang w:val="it-IT"/>
              </w:rPr>
              <w:t xml:space="preserve"> </w:t>
            </w:r>
          </w:p>
          <w:p w14:paraId="59AB7E7E" w14:textId="77777777" w:rsidR="00A147D7" w:rsidRPr="009947B2" w:rsidRDefault="00A147D7" w:rsidP="00A147D7">
            <w:pPr>
              <w:tabs>
                <w:tab w:val="left" w:pos="270"/>
              </w:tabs>
              <w:jc w:val="center"/>
              <w:rPr>
                <w:rFonts w:ascii="Times New Roman" w:hAnsi="Times New Roman"/>
                <w:sz w:val="18"/>
                <w:szCs w:val="18"/>
                <w:lang w:val="it-IT"/>
              </w:rPr>
            </w:pPr>
          </w:p>
          <w:p w14:paraId="23207F5E" w14:textId="77777777" w:rsidR="00A147D7" w:rsidRPr="009947B2" w:rsidRDefault="00A147D7" w:rsidP="00A147D7">
            <w:pPr>
              <w:tabs>
                <w:tab w:val="left" w:pos="270"/>
              </w:tabs>
              <w:jc w:val="center"/>
              <w:rPr>
                <w:rFonts w:ascii="Times New Roman" w:hAnsi="Times New Roman"/>
                <w:sz w:val="18"/>
                <w:szCs w:val="18"/>
                <w:lang w:val="it-IT"/>
              </w:rPr>
            </w:pPr>
          </w:p>
          <w:p w14:paraId="30C2F997" w14:textId="77777777" w:rsidR="00A147D7" w:rsidRPr="009947B2" w:rsidRDefault="00A147D7" w:rsidP="00A147D7">
            <w:pPr>
              <w:tabs>
                <w:tab w:val="left" w:pos="270"/>
              </w:tabs>
              <w:jc w:val="center"/>
              <w:rPr>
                <w:rFonts w:ascii="Times New Roman" w:hAnsi="Times New Roman"/>
                <w:sz w:val="18"/>
                <w:szCs w:val="18"/>
                <w:lang w:val="it-IT"/>
              </w:rPr>
            </w:pPr>
          </w:p>
          <w:p w14:paraId="42EDD16C" w14:textId="77777777" w:rsidR="00A147D7" w:rsidRPr="009947B2" w:rsidRDefault="00A147D7" w:rsidP="00A147D7">
            <w:pPr>
              <w:tabs>
                <w:tab w:val="left" w:pos="270"/>
              </w:tabs>
              <w:jc w:val="center"/>
              <w:rPr>
                <w:rFonts w:ascii="Times New Roman" w:hAnsi="Times New Roman"/>
                <w:sz w:val="18"/>
                <w:szCs w:val="18"/>
                <w:lang w:val="it-IT"/>
              </w:rPr>
            </w:pPr>
          </w:p>
          <w:p w14:paraId="38880596" w14:textId="77777777" w:rsidR="00A147D7" w:rsidRPr="009947B2" w:rsidRDefault="00A147D7" w:rsidP="00A147D7">
            <w:pPr>
              <w:tabs>
                <w:tab w:val="left" w:pos="270"/>
              </w:tabs>
              <w:jc w:val="center"/>
              <w:rPr>
                <w:rFonts w:ascii="Times New Roman" w:hAnsi="Times New Roman"/>
                <w:sz w:val="18"/>
                <w:szCs w:val="18"/>
                <w:lang w:val="it-IT"/>
              </w:rPr>
            </w:pPr>
          </w:p>
          <w:p w14:paraId="554B0DCE" w14:textId="77777777" w:rsidR="00A147D7" w:rsidRPr="009947B2" w:rsidRDefault="00A147D7" w:rsidP="00A147D7">
            <w:pPr>
              <w:tabs>
                <w:tab w:val="left" w:pos="270"/>
              </w:tabs>
              <w:jc w:val="center"/>
              <w:rPr>
                <w:rFonts w:ascii="Times New Roman" w:hAnsi="Times New Roman"/>
                <w:sz w:val="18"/>
                <w:szCs w:val="18"/>
                <w:lang w:val="it-IT"/>
              </w:rPr>
            </w:pPr>
          </w:p>
          <w:p w14:paraId="6BAF9968" w14:textId="77777777" w:rsidR="00A147D7" w:rsidRPr="009947B2" w:rsidRDefault="00A147D7" w:rsidP="00A147D7">
            <w:pPr>
              <w:tabs>
                <w:tab w:val="left" w:pos="270"/>
              </w:tabs>
              <w:jc w:val="center"/>
              <w:rPr>
                <w:rFonts w:ascii="Times New Roman" w:hAnsi="Times New Roman"/>
                <w:b/>
                <w:sz w:val="18"/>
                <w:szCs w:val="18"/>
              </w:rPr>
            </w:pPr>
          </w:p>
        </w:tc>
        <w:tc>
          <w:tcPr>
            <w:tcW w:w="881" w:type="dxa"/>
          </w:tcPr>
          <w:p w14:paraId="3B5D6829" w14:textId="77777777" w:rsidR="00A147D7" w:rsidRDefault="00A147D7" w:rsidP="00A147D7">
            <w:pPr>
              <w:tabs>
                <w:tab w:val="left" w:pos="270"/>
              </w:tabs>
              <w:jc w:val="center"/>
              <w:rPr>
                <w:rFonts w:ascii="Times New Roman" w:hAnsi="Times New Roman"/>
                <w:sz w:val="18"/>
                <w:szCs w:val="18"/>
                <w:lang w:val="it-IT"/>
              </w:rPr>
            </w:pPr>
            <w:r w:rsidRPr="009947B2">
              <w:rPr>
                <w:rFonts w:ascii="Times New Roman" w:hAnsi="Times New Roman"/>
                <w:sz w:val="18"/>
                <w:szCs w:val="18"/>
                <w:lang w:val="it-IT"/>
              </w:rPr>
              <w:t>Existența documentației aferente propunerii de proiect care a fost solici</w:t>
            </w:r>
            <w:r>
              <w:rPr>
                <w:rFonts w:ascii="Times New Roman" w:hAnsi="Times New Roman"/>
                <w:sz w:val="18"/>
                <w:szCs w:val="18"/>
                <w:lang w:val="it-IT"/>
              </w:rPr>
              <w:t>ta</w:t>
            </w:r>
            <w:r w:rsidRPr="009947B2">
              <w:rPr>
                <w:rFonts w:ascii="Times New Roman" w:hAnsi="Times New Roman"/>
                <w:sz w:val="18"/>
                <w:szCs w:val="18"/>
                <w:lang w:val="it-IT"/>
              </w:rPr>
              <w:t>tă în apelul pentru propuneri de proiect</w:t>
            </w:r>
          </w:p>
          <w:p w14:paraId="1F802E12" w14:textId="77777777" w:rsidR="00A147D7" w:rsidRPr="009947B2" w:rsidRDefault="00A147D7" w:rsidP="00A147D7">
            <w:pPr>
              <w:tabs>
                <w:tab w:val="left" w:pos="270"/>
              </w:tabs>
              <w:jc w:val="center"/>
              <w:rPr>
                <w:rFonts w:ascii="Times New Roman" w:hAnsi="Times New Roman"/>
                <w:b/>
                <w:bCs/>
                <w:sz w:val="18"/>
                <w:szCs w:val="18"/>
                <w:lang w:val="it-IT"/>
              </w:rPr>
            </w:pPr>
          </w:p>
        </w:tc>
        <w:tc>
          <w:tcPr>
            <w:tcW w:w="962" w:type="dxa"/>
          </w:tcPr>
          <w:p w14:paraId="6B93F265" w14:textId="0971BBF3" w:rsidR="00A147D7" w:rsidRPr="009947B2" w:rsidRDefault="00A147D7" w:rsidP="00A147D7">
            <w:pPr>
              <w:tabs>
                <w:tab w:val="left" w:pos="270"/>
              </w:tabs>
              <w:jc w:val="center"/>
              <w:rPr>
                <w:rFonts w:ascii="Times New Roman" w:hAnsi="Times New Roman"/>
                <w:b/>
                <w:bCs/>
                <w:sz w:val="18"/>
                <w:szCs w:val="18"/>
                <w:lang w:val="it-IT"/>
              </w:rPr>
            </w:pPr>
            <w:r w:rsidRPr="009F62FE">
              <w:rPr>
                <w:rFonts w:ascii="Times New Roman" w:hAnsi="Times New Roman"/>
                <w:sz w:val="18"/>
                <w:szCs w:val="18"/>
                <w:lang w:val="it-IT"/>
              </w:rPr>
              <w:t xml:space="preserve">Relevanţa proiectului conform </w:t>
            </w:r>
            <w:r>
              <w:rPr>
                <w:rFonts w:ascii="Times New Roman" w:hAnsi="Times New Roman"/>
                <w:sz w:val="18"/>
                <w:szCs w:val="18"/>
                <w:lang w:val="it-IT"/>
              </w:rPr>
              <w:t xml:space="preserve">scopului și </w:t>
            </w:r>
            <w:r w:rsidRPr="009F62FE">
              <w:rPr>
                <w:rFonts w:ascii="Times New Roman" w:hAnsi="Times New Roman"/>
                <w:sz w:val="18"/>
                <w:szCs w:val="18"/>
                <w:lang w:val="it-IT"/>
              </w:rPr>
              <w:t>obiectivelor</w:t>
            </w:r>
            <w:r>
              <w:rPr>
                <w:rFonts w:ascii="Times New Roman" w:hAnsi="Times New Roman"/>
                <w:sz w:val="18"/>
                <w:szCs w:val="18"/>
                <w:lang w:val="it-IT"/>
              </w:rPr>
              <w:t xml:space="preserve"> programului și subprogramului</w:t>
            </w:r>
          </w:p>
        </w:tc>
        <w:tc>
          <w:tcPr>
            <w:tcW w:w="928" w:type="dxa"/>
          </w:tcPr>
          <w:p w14:paraId="25C6F8F7" w14:textId="60B46A90" w:rsidR="00A147D7" w:rsidRPr="00A64555" w:rsidRDefault="00A147D7" w:rsidP="00A147D7">
            <w:pPr>
              <w:tabs>
                <w:tab w:val="left" w:pos="270"/>
              </w:tabs>
              <w:jc w:val="center"/>
              <w:rPr>
                <w:rFonts w:ascii="Times New Roman" w:hAnsi="Times New Roman"/>
                <w:sz w:val="18"/>
                <w:szCs w:val="18"/>
                <w:lang w:val="pt-PT"/>
              </w:rPr>
            </w:pPr>
            <w:r w:rsidRPr="00A64555">
              <w:rPr>
                <w:rFonts w:ascii="Times New Roman" w:hAnsi="Times New Roman"/>
                <w:sz w:val="18"/>
                <w:szCs w:val="18"/>
                <w:lang w:val="pt-PT"/>
              </w:rPr>
              <w:t>Experiența de implementare a proiectelor similare</w:t>
            </w:r>
          </w:p>
        </w:tc>
        <w:tc>
          <w:tcPr>
            <w:tcW w:w="960" w:type="dxa"/>
          </w:tcPr>
          <w:p w14:paraId="5D49E156" w14:textId="77777777" w:rsidR="00A147D7" w:rsidRDefault="00A147D7" w:rsidP="00A147D7">
            <w:pPr>
              <w:tabs>
                <w:tab w:val="left" w:pos="270"/>
              </w:tabs>
              <w:jc w:val="center"/>
              <w:rPr>
                <w:rFonts w:ascii="Times New Roman" w:hAnsi="Times New Roman"/>
                <w:b/>
                <w:bCs/>
                <w:sz w:val="18"/>
                <w:szCs w:val="18"/>
                <w:lang w:val="it-IT"/>
              </w:rPr>
            </w:pPr>
            <w:r w:rsidRPr="009F62FE">
              <w:rPr>
                <w:rFonts w:ascii="Times New Roman" w:hAnsi="Times New Roman"/>
                <w:sz w:val="18"/>
                <w:szCs w:val="18"/>
                <w:lang w:val="it-IT"/>
              </w:rPr>
              <w:t>Obiective clar definite, specifice, măsurabile, abordabile, realiste şi încadrabile în timp – SMART</w:t>
            </w:r>
          </w:p>
          <w:p w14:paraId="765696A0" w14:textId="77777777" w:rsidR="00A147D7" w:rsidRPr="009947B2" w:rsidRDefault="00A147D7" w:rsidP="00A147D7">
            <w:pPr>
              <w:tabs>
                <w:tab w:val="left" w:pos="270"/>
              </w:tabs>
              <w:jc w:val="center"/>
              <w:rPr>
                <w:rFonts w:ascii="Times New Roman" w:hAnsi="Times New Roman"/>
                <w:b/>
                <w:bCs/>
                <w:sz w:val="18"/>
                <w:szCs w:val="18"/>
                <w:lang w:val="it-IT"/>
              </w:rPr>
            </w:pPr>
          </w:p>
        </w:tc>
        <w:tc>
          <w:tcPr>
            <w:tcW w:w="950" w:type="dxa"/>
          </w:tcPr>
          <w:p w14:paraId="355280C8" w14:textId="7186F8A7" w:rsidR="00A147D7" w:rsidRPr="00A64555" w:rsidRDefault="00A147D7" w:rsidP="00A147D7">
            <w:pPr>
              <w:tabs>
                <w:tab w:val="left" w:pos="270"/>
              </w:tabs>
              <w:jc w:val="center"/>
              <w:rPr>
                <w:rFonts w:ascii="Times New Roman" w:hAnsi="Times New Roman"/>
                <w:b/>
                <w:bCs/>
                <w:sz w:val="18"/>
                <w:szCs w:val="18"/>
                <w:lang w:val="pt-PT"/>
              </w:rPr>
            </w:pPr>
            <w:r w:rsidRPr="00A64555">
              <w:rPr>
                <w:rFonts w:ascii="Times New Roman" w:hAnsi="Times New Roman"/>
                <w:sz w:val="18"/>
                <w:szCs w:val="18"/>
                <w:lang w:val="pt-PT"/>
              </w:rPr>
              <w:t>Definirea clară a participanţilor/beneficiarilor proiectului</w:t>
            </w:r>
          </w:p>
        </w:tc>
        <w:tc>
          <w:tcPr>
            <w:tcW w:w="713" w:type="dxa"/>
          </w:tcPr>
          <w:p w14:paraId="013536E1" w14:textId="77777777" w:rsidR="00A147D7" w:rsidRPr="009947B2" w:rsidRDefault="00A147D7" w:rsidP="00A147D7">
            <w:pPr>
              <w:tabs>
                <w:tab w:val="left" w:pos="270"/>
              </w:tabs>
              <w:jc w:val="center"/>
              <w:rPr>
                <w:rFonts w:ascii="Times New Roman" w:hAnsi="Times New Roman"/>
                <w:sz w:val="18"/>
                <w:szCs w:val="18"/>
                <w:lang w:val="it-IT"/>
              </w:rPr>
            </w:pPr>
            <w:r w:rsidRPr="009F62FE">
              <w:rPr>
                <w:rFonts w:ascii="Times New Roman" w:hAnsi="Times New Roman"/>
                <w:sz w:val="18"/>
                <w:szCs w:val="18"/>
                <w:lang w:val="it-IT"/>
              </w:rPr>
              <w:t>Interdependenţa dintre scop, obiective, activităţi, rezultate şi indicatori</w:t>
            </w:r>
          </w:p>
          <w:p w14:paraId="39234336" w14:textId="3748F053" w:rsidR="00A147D7" w:rsidRPr="009947B2" w:rsidRDefault="00A147D7" w:rsidP="00A147D7">
            <w:pPr>
              <w:tabs>
                <w:tab w:val="left" w:pos="270"/>
              </w:tabs>
              <w:jc w:val="center"/>
              <w:rPr>
                <w:rFonts w:ascii="Times New Roman" w:hAnsi="Times New Roman"/>
                <w:b/>
                <w:bCs/>
                <w:sz w:val="18"/>
                <w:szCs w:val="18"/>
                <w:lang w:val="it-IT"/>
              </w:rPr>
            </w:pPr>
          </w:p>
        </w:tc>
        <w:tc>
          <w:tcPr>
            <w:tcW w:w="806" w:type="dxa"/>
          </w:tcPr>
          <w:p w14:paraId="18D63E32" w14:textId="2B1DEB47" w:rsidR="00A147D7" w:rsidRPr="009947B2" w:rsidRDefault="00A147D7" w:rsidP="00A147D7">
            <w:pPr>
              <w:tabs>
                <w:tab w:val="left" w:pos="270"/>
              </w:tabs>
              <w:jc w:val="center"/>
              <w:rPr>
                <w:rFonts w:ascii="Times New Roman" w:hAnsi="Times New Roman"/>
                <w:b/>
                <w:bCs/>
                <w:sz w:val="18"/>
                <w:szCs w:val="18"/>
                <w:lang w:val="it-IT"/>
              </w:rPr>
            </w:pPr>
            <w:r w:rsidRPr="009F62FE">
              <w:rPr>
                <w:rFonts w:ascii="Times New Roman" w:hAnsi="Times New Roman"/>
                <w:sz w:val="18"/>
                <w:szCs w:val="18"/>
                <w:lang w:val="it-IT"/>
              </w:rPr>
              <w:t>Consistența acțiunilor de promovare</w:t>
            </w:r>
          </w:p>
        </w:tc>
        <w:tc>
          <w:tcPr>
            <w:tcW w:w="874" w:type="dxa"/>
          </w:tcPr>
          <w:p w14:paraId="6E1CB3E4" w14:textId="77777777" w:rsidR="00A147D7" w:rsidRPr="009947B2" w:rsidRDefault="00A147D7" w:rsidP="00A147D7">
            <w:pPr>
              <w:tabs>
                <w:tab w:val="left" w:pos="270"/>
              </w:tabs>
              <w:jc w:val="center"/>
              <w:rPr>
                <w:rFonts w:ascii="Times New Roman" w:hAnsi="Times New Roman"/>
                <w:b/>
                <w:bCs/>
                <w:sz w:val="18"/>
                <w:szCs w:val="18"/>
                <w:lang w:val="it-IT"/>
              </w:rPr>
            </w:pPr>
            <w:r w:rsidRPr="009F62FE">
              <w:rPr>
                <w:rFonts w:ascii="Times New Roman" w:hAnsi="Times New Roman"/>
                <w:sz w:val="18"/>
                <w:szCs w:val="18"/>
                <w:lang w:val="it-IT"/>
              </w:rPr>
              <w:t xml:space="preserve">Calitatea mecanismului de monitorizare şi evaluare a rezultatelor scontate </w:t>
            </w:r>
          </w:p>
        </w:tc>
        <w:tc>
          <w:tcPr>
            <w:tcW w:w="883" w:type="dxa"/>
          </w:tcPr>
          <w:p w14:paraId="5E2E26B7" w14:textId="574DAA28" w:rsidR="00A147D7" w:rsidRPr="009947B2" w:rsidRDefault="00A147D7" w:rsidP="00A147D7">
            <w:pPr>
              <w:tabs>
                <w:tab w:val="left" w:pos="270"/>
              </w:tabs>
              <w:jc w:val="center"/>
              <w:rPr>
                <w:rFonts w:ascii="Times New Roman" w:hAnsi="Times New Roman"/>
                <w:b/>
                <w:bCs/>
                <w:sz w:val="18"/>
                <w:szCs w:val="18"/>
                <w:lang w:val="it-IT"/>
              </w:rPr>
            </w:pPr>
            <w:r w:rsidRPr="009F62FE">
              <w:rPr>
                <w:rFonts w:ascii="Times New Roman" w:hAnsi="Times New Roman"/>
                <w:sz w:val="18"/>
                <w:szCs w:val="18"/>
                <w:lang w:val="it-IT"/>
              </w:rPr>
              <w:t>Impactul și sustenabilitatea rezultatelor proiectului implementat</w:t>
            </w:r>
          </w:p>
        </w:tc>
        <w:tc>
          <w:tcPr>
            <w:tcW w:w="1027" w:type="dxa"/>
          </w:tcPr>
          <w:p w14:paraId="2B90221C" w14:textId="7A9593A2" w:rsidR="00A147D7" w:rsidRPr="00A64555" w:rsidRDefault="00A147D7" w:rsidP="00A147D7">
            <w:pPr>
              <w:tabs>
                <w:tab w:val="left" w:pos="270"/>
              </w:tabs>
              <w:jc w:val="center"/>
              <w:rPr>
                <w:rFonts w:ascii="Times New Roman" w:hAnsi="Times New Roman"/>
                <w:sz w:val="18"/>
                <w:szCs w:val="18"/>
                <w:lang w:val="pt-PT"/>
              </w:rPr>
            </w:pPr>
            <w:r w:rsidRPr="00A64555">
              <w:rPr>
                <w:rFonts w:ascii="Times New Roman" w:hAnsi="Times New Roman"/>
                <w:sz w:val="18"/>
                <w:szCs w:val="18"/>
                <w:lang w:val="pt-PT"/>
              </w:rPr>
              <w:t>Bugetul este estimat realist în concordanță cu activităţile planificate</w:t>
            </w:r>
          </w:p>
        </w:tc>
        <w:tc>
          <w:tcPr>
            <w:tcW w:w="851" w:type="dxa"/>
          </w:tcPr>
          <w:p w14:paraId="537947AA" w14:textId="77777777" w:rsidR="00A147D7" w:rsidRPr="009947B2" w:rsidRDefault="00A147D7" w:rsidP="00A147D7">
            <w:pPr>
              <w:tabs>
                <w:tab w:val="left" w:pos="270"/>
              </w:tabs>
              <w:jc w:val="center"/>
              <w:rPr>
                <w:rFonts w:ascii="Times New Roman" w:hAnsi="Times New Roman"/>
                <w:sz w:val="18"/>
                <w:szCs w:val="18"/>
                <w:lang w:val="it-IT"/>
              </w:rPr>
            </w:pPr>
            <w:r>
              <w:rPr>
                <w:rFonts w:ascii="Times New Roman" w:hAnsi="Times New Roman"/>
                <w:sz w:val="18"/>
                <w:szCs w:val="18"/>
                <w:lang w:val="it-IT"/>
              </w:rPr>
              <w:t>Punctaj total</w:t>
            </w:r>
          </w:p>
        </w:tc>
        <w:tc>
          <w:tcPr>
            <w:tcW w:w="1248" w:type="dxa"/>
          </w:tcPr>
          <w:p w14:paraId="6EBF2723" w14:textId="77777777" w:rsidR="00A147D7" w:rsidRPr="009947B2" w:rsidRDefault="00A147D7" w:rsidP="00A147D7">
            <w:pPr>
              <w:tabs>
                <w:tab w:val="left" w:pos="270"/>
              </w:tabs>
              <w:jc w:val="center"/>
              <w:rPr>
                <w:rFonts w:ascii="Times New Roman" w:hAnsi="Times New Roman"/>
                <w:sz w:val="18"/>
                <w:szCs w:val="18"/>
                <w:lang w:val="it-IT"/>
              </w:rPr>
            </w:pPr>
            <w:r w:rsidRPr="009947B2">
              <w:rPr>
                <w:rFonts w:ascii="Times New Roman" w:hAnsi="Times New Roman"/>
                <w:sz w:val="18"/>
                <w:szCs w:val="18"/>
                <w:lang w:val="it-IT"/>
              </w:rPr>
              <w:t>Comentarii</w:t>
            </w:r>
            <w:r>
              <w:rPr>
                <w:rFonts w:ascii="Times New Roman" w:hAnsi="Times New Roman"/>
                <w:sz w:val="18"/>
                <w:szCs w:val="18"/>
                <w:lang w:val="it-IT"/>
              </w:rPr>
              <w:t xml:space="preserve"> </w:t>
            </w:r>
          </w:p>
        </w:tc>
      </w:tr>
      <w:tr w:rsidR="00A147D7" w14:paraId="243B120D" w14:textId="77777777" w:rsidTr="009F38A5">
        <w:trPr>
          <w:trHeight w:val="216"/>
          <w:tblHeader/>
        </w:trPr>
        <w:tc>
          <w:tcPr>
            <w:tcW w:w="439" w:type="dxa"/>
            <w:vMerge/>
          </w:tcPr>
          <w:p w14:paraId="4FFCAF8A" w14:textId="77777777" w:rsidR="00A147D7" w:rsidRPr="00960751" w:rsidRDefault="00A147D7" w:rsidP="00A147D7">
            <w:pPr>
              <w:jc w:val="center"/>
              <w:rPr>
                <w:rFonts w:ascii="Times New Roman" w:hAnsi="Times New Roman"/>
                <w:sz w:val="20"/>
                <w:szCs w:val="20"/>
                <w:lang w:val="it-IT"/>
              </w:rPr>
            </w:pPr>
          </w:p>
        </w:tc>
        <w:tc>
          <w:tcPr>
            <w:tcW w:w="1655" w:type="dxa"/>
            <w:vMerge/>
          </w:tcPr>
          <w:p w14:paraId="2BE713B5" w14:textId="77777777" w:rsidR="00A147D7" w:rsidRPr="00960751" w:rsidRDefault="00A147D7" w:rsidP="00A147D7">
            <w:pPr>
              <w:rPr>
                <w:rFonts w:ascii="Times New Roman" w:hAnsi="Times New Roman"/>
                <w:sz w:val="20"/>
                <w:szCs w:val="20"/>
              </w:rPr>
            </w:pPr>
          </w:p>
        </w:tc>
        <w:tc>
          <w:tcPr>
            <w:tcW w:w="876" w:type="dxa"/>
          </w:tcPr>
          <w:p w14:paraId="51CC8FF9" w14:textId="6B43FE97" w:rsidR="00A147D7" w:rsidRPr="007257F5" w:rsidRDefault="00A147D7" w:rsidP="00A147D7">
            <w:pPr>
              <w:rPr>
                <w:rFonts w:ascii="Times New Roman" w:hAnsi="Times New Roman"/>
                <w:b/>
                <w:bCs/>
                <w:sz w:val="20"/>
                <w:szCs w:val="20"/>
              </w:rPr>
            </w:pPr>
            <w:r w:rsidRPr="007257F5">
              <w:rPr>
                <w:rFonts w:ascii="Times New Roman" w:hAnsi="Times New Roman"/>
                <w:b/>
                <w:bCs/>
                <w:sz w:val="20"/>
                <w:szCs w:val="20"/>
              </w:rPr>
              <w:t>DA/NU</w:t>
            </w:r>
          </w:p>
        </w:tc>
        <w:tc>
          <w:tcPr>
            <w:tcW w:w="829" w:type="dxa"/>
          </w:tcPr>
          <w:p w14:paraId="5AEBC0AC" w14:textId="2A8AD23B" w:rsidR="00A147D7" w:rsidRPr="007257F5" w:rsidRDefault="00A147D7" w:rsidP="00A147D7">
            <w:pPr>
              <w:rPr>
                <w:rFonts w:ascii="Times New Roman" w:hAnsi="Times New Roman"/>
                <w:b/>
                <w:bCs/>
                <w:sz w:val="20"/>
                <w:szCs w:val="20"/>
              </w:rPr>
            </w:pPr>
            <w:r w:rsidRPr="009947B2">
              <w:rPr>
                <w:rFonts w:ascii="Times New Roman" w:hAnsi="Times New Roman"/>
                <w:b/>
                <w:bCs/>
                <w:sz w:val="18"/>
                <w:szCs w:val="18"/>
                <w:lang w:val="it-IT"/>
              </w:rPr>
              <w:t>DA/NU</w:t>
            </w:r>
          </w:p>
        </w:tc>
        <w:tc>
          <w:tcPr>
            <w:tcW w:w="881" w:type="dxa"/>
          </w:tcPr>
          <w:p w14:paraId="214B6FFC" w14:textId="2AAFE026" w:rsidR="00A147D7" w:rsidRDefault="00A147D7" w:rsidP="00A147D7">
            <w:pPr>
              <w:jc w:val="center"/>
              <w:rPr>
                <w:rFonts w:ascii="Times New Roman" w:hAnsi="Times New Roman"/>
                <w:b/>
                <w:bCs/>
                <w:sz w:val="28"/>
                <w:szCs w:val="28"/>
                <w:lang w:val="it-IT"/>
              </w:rPr>
            </w:pPr>
            <w:r>
              <w:rPr>
                <w:rFonts w:ascii="Times New Roman" w:hAnsi="Times New Roman"/>
                <w:b/>
                <w:bCs/>
                <w:sz w:val="18"/>
                <w:szCs w:val="18"/>
                <w:lang w:val="it-IT"/>
              </w:rPr>
              <w:t>DA</w:t>
            </w:r>
            <w:r w:rsidRPr="009947B2">
              <w:rPr>
                <w:rFonts w:ascii="Times New Roman" w:hAnsi="Times New Roman"/>
                <w:b/>
                <w:bCs/>
                <w:sz w:val="18"/>
                <w:szCs w:val="18"/>
                <w:lang w:val="it-IT"/>
              </w:rPr>
              <w:t>/PARȚIAL</w:t>
            </w:r>
          </w:p>
        </w:tc>
        <w:tc>
          <w:tcPr>
            <w:tcW w:w="962" w:type="dxa"/>
          </w:tcPr>
          <w:p w14:paraId="6613E6CB" w14:textId="603B6FA0" w:rsidR="00A147D7" w:rsidRDefault="009F38A5" w:rsidP="00A147D7">
            <w:pPr>
              <w:jc w:val="center"/>
              <w:rPr>
                <w:rFonts w:ascii="Times New Roman" w:hAnsi="Times New Roman"/>
                <w:b/>
                <w:bCs/>
                <w:sz w:val="28"/>
                <w:szCs w:val="28"/>
                <w:lang w:val="it-IT"/>
              </w:rPr>
            </w:pPr>
            <w:r w:rsidRPr="009947B2">
              <w:rPr>
                <w:rFonts w:ascii="Times New Roman" w:hAnsi="Times New Roman"/>
                <w:b/>
                <w:bCs/>
                <w:sz w:val="18"/>
                <w:szCs w:val="18"/>
                <w:lang w:val="it-IT"/>
              </w:rPr>
              <w:t>(0-</w:t>
            </w:r>
            <w:r>
              <w:rPr>
                <w:rFonts w:ascii="Times New Roman" w:hAnsi="Times New Roman"/>
                <w:b/>
                <w:bCs/>
                <w:sz w:val="18"/>
                <w:szCs w:val="18"/>
                <w:lang w:val="it-IT"/>
              </w:rPr>
              <w:t>5</w:t>
            </w:r>
            <w:r w:rsidRPr="009947B2">
              <w:rPr>
                <w:rFonts w:ascii="Times New Roman" w:hAnsi="Times New Roman"/>
                <w:b/>
                <w:bCs/>
                <w:sz w:val="18"/>
                <w:szCs w:val="18"/>
                <w:lang w:val="it-IT"/>
              </w:rPr>
              <w:t>)</w:t>
            </w:r>
          </w:p>
        </w:tc>
        <w:tc>
          <w:tcPr>
            <w:tcW w:w="928" w:type="dxa"/>
          </w:tcPr>
          <w:p w14:paraId="2489E831" w14:textId="63363054" w:rsidR="00A147D7" w:rsidRDefault="009F38A5" w:rsidP="00A147D7">
            <w:pPr>
              <w:jc w:val="center"/>
              <w:rPr>
                <w:rFonts w:ascii="Times New Roman" w:hAnsi="Times New Roman"/>
                <w:b/>
                <w:bCs/>
                <w:sz w:val="28"/>
                <w:szCs w:val="28"/>
                <w:lang w:val="it-IT"/>
              </w:rPr>
            </w:pPr>
            <w:r w:rsidRPr="009947B2">
              <w:rPr>
                <w:rFonts w:ascii="Times New Roman" w:hAnsi="Times New Roman"/>
                <w:b/>
                <w:bCs/>
                <w:sz w:val="18"/>
                <w:szCs w:val="18"/>
                <w:lang w:val="it-IT"/>
              </w:rPr>
              <w:t>(0-</w:t>
            </w:r>
            <w:r>
              <w:rPr>
                <w:rFonts w:ascii="Times New Roman" w:hAnsi="Times New Roman"/>
                <w:b/>
                <w:bCs/>
                <w:sz w:val="18"/>
                <w:szCs w:val="18"/>
                <w:lang w:val="it-IT"/>
              </w:rPr>
              <w:t>5</w:t>
            </w:r>
            <w:r w:rsidRPr="009947B2">
              <w:rPr>
                <w:rFonts w:ascii="Times New Roman" w:hAnsi="Times New Roman"/>
                <w:b/>
                <w:bCs/>
                <w:sz w:val="18"/>
                <w:szCs w:val="18"/>
                <w:lang w:val="it-IT"/>
              </w:rPr>
              <w:t>)</w:t>
            </w:r>
          </w:p>
        </w:tc>
        <w:tc>
          <w:tcPr>
            <w:tcW w:w="960" w:type="dxa"/>
          </w:tcPr>
          <w:p w14:paraId="599D6F99" w14:textId="73C83423" w:rsidR="00A147D7" w:rsidRDefault="00A147D7" w:rsidP="00A147D7">
            <w:pPr>
              <w:jc w:val="center"/>
              <w:rPr>
                <w:rFonts w:ascii="Times New Roman" w:hAnsi="Times New Roman"/>
                <w:b/>
                <w:bCs/>
                <w:sz w:val="28"/>
                <w:szCs w:val="28"/>
                <w:lang w:val="it-IT"/>
              </w:rPr>
            </w:pPr>
            <w:r w:rsidRPr="009947B2">
              <w:rPr>
                <w:rFonts w:ascii="Times New Roman" w:hAnsi="Times New Roman"/>
                <w:b/>
                <w:bCs/>
                <w:sz w:val="18"/>
                <w:szCs w:val="18"/>
                <w:lang w:val="it-IT"/>
              </w:rPr>
              <w:t>(0-</w:t>
            </w:r>
            <w:r w:rsidR="009F38A5">
              <w:rPr>
                <w:rFonts w:ascii="Times New Roman" w:hAnsi="Times New Roman"/>
                <w:b/>
                <w:bCs/>
                <w:sz w:val="18"/>
                <w:szCs w:val="18"/>
                <w:lang w:val="it-IT"/>
              </w:rPr>
              <w:t>10</w:t>
            </w:r>
            <w:r w:rsidRPr="009947B2">
              <w:rPr>
                <w:rFonts w:ascii="Times New Roman" w:hAnsi="Times New Roman"/>
                <w:b/>
                <w:bCs/>
                <w:sz w:val="18"/>
                <w:szCs w:val="18"/>
                <w:lang w:val="it-IT"/>
              </w:rPr>
              <w:t>)</w:t>
            </w:r>
          </w:p>
        </w:tc>
        <w:tc>
          <w:tcPr>
            <w:tcW w:w="950" w:type="dxa"/>
          </w:tcPr>
          <w:p w14:paraId="07CF2B95" w14:textId="77777777" w:rsidR="00A147D7" w:rsidRDefault="00A147D7" w:rsidP="00A147D7">
            <w:pPr>
              <w:jc w:val="center"/>
              <w:rPr>
                <w:rFonts w:ascii="Times New Roman" w:hAnsi="Times New Roman"/>
                <w:b/>
                <w:bCs/>
                <w:sz w:val="28"/>
                <w:szCs w:val="28"/>
                <w:lang w:val="it-IT"/>
              </w:rPr>
            </w:pPr>
            <w:r w:rsidRPr="009947B2">
              <w:rPr>
                <w:rFonts w:ascii="Times New Roman" w:hAnsi="Times New Roman"/>
                <w:b/>
                <w:bCs/>
                <w:sz w:val="18"/>
                <w:szCs w:val="18"/>
                <w:lang w:val="it-IT"/>
              </w:rPr>
              <w:t>(0-</w:t>
            </w:r>
            <w:r>
              <w:rPr>
                <w:rFonts w:ascii="Times New Roman" w:hAnsi="Times New Roman"/>
                <w:b/>
                <w:bCs/>
                <w:sz w:val="18"/>
                <w:szCs w:val="18"/>
                <w:lang w:val="it-IT"/>
              </w:rPr>
              <w:t>10</w:t>
            </w:r>
            <w:r w:rsidRPr="009947B2">
              <w:rPr>
                <w:rFonts w:ascii="Times New Roman" w:hAnsi="Times New Roman"/>
                <w:b/>
                <w:bCs/>
                <w:sz w:val="18"/>
                <w:szCs w:val="18"/>
                <w:lang w:val="it-IT"/>
              </w:rPr>
              <w:t>)</w:t>
            </w:r>
          </w:p>
        </w:tc>
        <w:tc>
          <w:tcPr>
            <w:tcW w:w="713" w:type="dxa"/>
          </w:tcPr>
          <w:p w14:paraId="31C7B54B" w14:textId="2820A88D" w:rsidR="00A147D7" w:rsidRDefault="009F38A5" w:rsidP="00A147D7">
            <w:pPr>
              <w:jc w:val="center"/>
              <w:rPr>
                <w:rFonts w:ascii="Times New Roman" w:hAnsi="Times New Roman"/>
                <w:b/>
                <w:bCs/>
                <w:sz w:val="28"/>
                <w:szCs w:val="28"/>
                <w:lang w:val="it-IT"/>
              </w:rPr>
            </w:pPr>
            <w:r>
              <w:rPr>
                <w:rFonts w:ascii="Times New Roman" w:hAnsi="Times New Roman"/>
                <w:b/>
                <w:bCs/>
                <w:sz w:val="18"/>
                <w:szCs w:val="18"/>
                <w:lang w:val="it-IT"/>
              </w:rPr>
              <w:t>(0-10</w:t>
            </w:r>
            <w:r w:rsidR="00A147D7" w:rsidRPr="009947B2">
              <w:rPr>
                <w:rFonts w:ascii="Times New Roman" w:hAnsi="Times New Roman"/>
                <w:b/>
                <w:bCs/>
                <w:sz w:val="18"/>
                <w:szCs w:val="18"/>
                <w:lang w:val="it-IT"/>
              </w:rPr>
              <w:t>)</w:t>
            </w:r>
          </w:p>
        </w:tc>
        <w:tc>
          <w:tcPr>
            <w:tcW w:w="806" w:type="dxa"/>
          </w:tcPr>
          <w:p w14:paraId="5582C0A2" w14:textId="7580C390" w:rsidR="00A147D7" w:rsidRDefault="009F38A5" w:rsidP="00A147D7">
            <w:pPr>
              <w:jc w:val="center"/>
              <w:rPr>
                <w:rFonts w:ascii="Times New Roman" w:hAnsi="Times New Roman"/>
                <w:b/>
                <w:bCs/>
                <w:sz w:val="28"/>
                <w:szCs w:val="28"/>
                <w:lang w:val="it-IT"/>
              </w:rPr>
            </w:pPr>
            <w:r>
              <w:rPr>
                <w:rFonts w:ascii="Times New Roman" w:hAnsi="Times New Roman"/>
                <w:b/>
                <w:bCs/>
                <w:sz w:val="18"/>
                <w:szCs w:val="18"/>
                <w:lang w:val="it-IT"/>
              </w:rPr>
              <w:t>(0-10</w:t>
            </w:r>
            <w:r w:rsidR="00A147D7" w:rsidRPr="009947B2">
              <w:rPr>
                <w:rFonts w:ascii="Times New Roman" w:hAnsi="Times New Roman"/>
                <w:b/>
                <w:bCs/>
                <w:sz w:val="18"/>
                <w:szCs w:val="18"/>
                <w:lang w:val="it-IT"/>
              </w:rPr>
              <w:t>)</w:t>
            </w:r>
          </w:p>
        </w:tc>
        <w:tc>
          <w:tcPr>
            <w:tcW w:w="874" w:type="dxa"/>
          </w:tcPr>
          <w:p w14:paraId="1424DE25" w14:textId="64D5BA02" w:rsidR="00A147D7" w:rsidRDefault="00A147D7" w:rsidP="00A147D7">
            <w:pPr>
              <w:jc w:val="center"/>
              <w:rPr>
                <w:rFonts w:ascii="Times New Roman" w:hAnsi="Times New Roman"/>
                <w:b/>
                <w:bCs/>
                <w:sz w:val="28"/>
                <w:szCs w:val="28"/>
                <w:lang w:val="it-IT"/>
              </w:rPr>
            </w:pPr>
            <w:r w:rsidRPr="009947B2">
              <w:rPr>
                <w:rFonts w:ascii="Times New Roman" w:hAnsi="Times New Roman"/>
                <w:b/>
                <w:bCs/>
                <w:sz w:val="18"/>
                <w:szCs w:val="18"/>
                <w:lang w:val="it-IT"/>
              </w:rPr>
              <w:t>(0-</w:t>
            </w:r>
            <w:r w:rsidR="009F38A5">
              <w:rPr>
                <w:rFonts w:ascii="Times New Roman" w:hAnsi="Times New Roman"/>
                <w:b/>
                <w:bCs/>
                <w:sz w:val="18"/>
                <w:szCs w:val="18"/>
                <w:lang w:val="it-IT"/>
              </w:rPr>
              <w:t>10</w:t>
            </w:r>
            <w:r w:rsidRPr="009947B2">
              <w:rPr>
                <w:rFonts w:ascii="Times New Roman" w:hAnsi="Times New Roman"/>
                <w:b/>
                <w:bCs/>
                <w:sz w:val="18"/>
                <w:szCs w:val="18"/>
                <w:lang w:val="it-IT"/>
              </w:rPr>
              <w:t>)</w:t>
            </w:r>
          </w:p>
        </w:tc>
        <w:tc>
          <w:tcPr>
            <w:tcW w:w="883" w:type="dxa"/>
          </w:tcPr>
          <w:p w14:paraId="656AFC5E" w14:textId="2431C4DA" w:rsidR="00A147D7" w:rsidRPr="00AB47C7" w:rsidRDefault="00A147D7" w:rsidP="00A147D7">
            <w:pPr>
              <w:jc w:val="center"/>
              <w:rPr>
                <w:rFonts w:ascii="Times New Roman" w:hAnsi="Times New Roman"/>
                <w:b/>
                <w:bCs/>
                <w:sz w:val="18"/>
                <w:szCs w:val="18"/>
                <w:lang w:val="it-IT"/>
              </w:rPr>
            </w:pPr>
            <w:r w:rsidRPr="00AB47C7">
              <w:rPr>
                <w:rFonts w:ascii="Times New Roman" w:hAnsi="Times New Roman"/>
                <w:b/>
                <w:bCs/>
                <w:sz w:val="18"/>
                <w:szCs w:val="18"/>
                <w:lang w:val="it-IT"/>
              </w:rPr>
              <w:t>(0-</w:t>
            </w:r>
            <w:r w:rsidR="009F38A5">
              <w:rPr>
                <w:rFonts w:ascii="Times New Roman" w:hAnsi="Times New Roman"/>
                <w:b/>
                <w:bCs/>
                <w:sz w:val="18"/>
                <w:szCs w:val="18"/>
                <w:lang w:val="it-IT"/>
              </w:rPr>
              <w:t>10</w:t>
            </w:r>
            <w:r w:rsidRPr="00AB47C7">
              <w:rPr>
                <w:rFonts w:ascii="Times New Roman" w:hAnsi="Times New Roman"/>
                <w:b/>
                <w:bCs/>
                <w:sz w:val="18"/>
                <w:szCs w:val="18"/>
                <w:lang w:val="it-IT"/>
              </w:rPr>
              <w:t>)</w:t>
            </w:r>
          </w:p>
        </w:tc>
        <w:tc>
          <w:tcPr>
            <w:tcW w:w="1027" w:type="dxa"/>
          </w:tcPr>
          <w:p w14:paraId="54609490" w14:textId="1CC6D1DD" w:rsidR="00A147D7" w:rsidRPr="00AB47C7" w:rsidRDefault="00A147D7" w:rsidP="00A147D7">
            <w:pPr>
              <w:jc w:val="center"/>
              <w:rPr>
                <w:rFonts w:ascii="Times New Roman" w:hAnsi="Times New Roman"/>
                <w:b/>
                <w:bCs/>
                <w:sz w:val="18"/>
                <w:szCs w:val="18"/>
                <w:lang w:val="it-IT"/>
              </w:rPr>
            </w:pPr>
            <w:r w:rsidRPr="009947B2">
              <w:rPr>
                <w:rFonts w:ascii="Times New Roman" w:hAnsi="Times New Roman"/>
                <w:b/>
                <w:bCs/>
                <w:sz w:val="18"/>
                <w:szCs w:val="18"/>
                <w:lang w:val="it-IT"/>
              </w:rPr>
              <w:t>(0-</w:t>
            </w:r>
            <w:r w:rsidR="009F38A5">
              <w:rPr>
                <w:rFonts w:ascii="Times New Roman" w:hAnsi="Times New Roman"/>
                <w:b/>
                <w:bCs/>
                <w:sz w:val="18"/>
                <w:szCs w:val="18"/>
                <w:lang w:val="it-IT"/>
              </w:rPr>
              <w:t>10</w:t>
            </w:r>
            <w:r w:rsidRPr="009947B2">
              <w:rPr>
                <w:rFonts w:ascii="Times New Roman" w:hAnsi="Times New Roman"/>
                <w:b/>
                <w:bCs/>
                <w:sz w:val="18"/>
                <w:szCs w:val="18"/>
                <w:lang w:val="it-IT"/>
              </w:rPr>
              <w:t>)</w:t>
            </w:r>
            <w:r>
              <w:rPr>
                <w:rFonts w:ascii="Times New Roman" w:hAnsi="Times New Roman"/>
                <w:b/>
                <w:bCs/>
                <w:sz w:val="18"/>
                <w:szCs w:val="18"/>
                <w:lang w:val="it-IT"/>
              </w:rPr>
              <w:t xml:space="preserve"> </w:t>
            </w:r>
          </w:p>
        </w:tc>
        <w:tc>
          <w:tcPr>
            <w:tcW w:w="851" w:type="dxa"/>
          </w:tcPr>
          <w:p w14:paraId="1830402A" w14:textId="77777777" w:rsidR="00A147D7" w:rsidRPr="00AB47C7" w:rsidRDefault="00A147D7" w:rsidP="00A147D7">
            <w:pPr>
              <w:jc w:val="center"/>
              <w:rPr>
                <w:rFonts w:ascii="Times New Roman" w:hAnsi="Times New Roman"/>
                <w:b/>
                <w:bCs/>
                <w:sz w:val="18"/>
                <w:szCs w:val="18"/>
                <w:lang w:val="it-IT"/>
              </w:rPr>
            </w:pPr>
          </w:p>
        </w:tc>
        <w:tc>
          <w:tcPr>
            <w:tcW w:w="1248" w:type="dxa"/>
          </w:tcPr>
          <w:p w14:paraId="0E1A5BA9" w14:textId="77777777" w:rsidR="00A147D7" w:rsidRPr="00AB47C7" w:rsidRDefault="00A147D7" w:rsidP="00A147D7">
            <w:pPr>
              <w:jc w:val="center"/>
              <w:rPr>
                <w:rFonts w:ascii="Times New Roman" w:hAnsi="Times New Roman"/>
                <w:b/>
                <w:bCs/>
                <w:sz w:val="18"/>
                <w:szCs w:val="18"/>
                <w:lang w:val="it-IT"/>
              </w:rPr>
            </w:pPr>
          </w:p>
        </w:tc>
      </w:tr>
      <w:tr w:rsidR="00A147D7" w:rsidRPr="00132B91" w14:paraId="2D30D734" w14:textId="77777777" w:rsidTr="009F38A5">
        <w:tc>
          <w:tcPr>
            <w:tcW w:w="439" w:type="dxa"/>
          </w:tcPr>
          <w:p w14:paraId="09304448" w14:textId="77777777" w:rsidR="00A147D7" w:rsidRPr="00132B91" w:rsidRDefault="00A147D7" w:rsidP="00A147D7">
            <w:pPr>
              <w:jc w:val="center"/>
              <w:rPr>
                <w:rFonts w:ascii="Times New Roman" w:hAnsi="Times New Roman"/>
                <w:sz w:val="18"/>
                <w:szCs w:val="18"/>
                <w:lang w:val="it-IT"/>
              </w:rPr>
            </w:pPr>
            <w:r w:rsidRPr="00132B91">
              <w:rPr>
                <w:rFonts w:ascii="Times New Roman" w:hAnsi="Times New Roman"/>
                <w:sz w:val="18"/>
                <w:szCs w:val="18"/>
                <w:lang w:val="it-IT"/>
              </w:rPr>
              <w:t>1.</w:t>
            </w:r>
          </w:p>
        </w:tc>
        <w:tc>
          <w:tcPr>
            <w:tcW w:w="1655" w:type="dxa"/>
          </w:tcPr>
          <w:p w14:paraId="1BB8438B" w14:textId="77777777" w:rsidR="00A147D7" w:rsidRPr="002B014D" w:rsidRDefault="00A147D7" w:rsidP="00A147D7">
            <w:pPr>
              <w:rPr>
                <w:rFonts w:ascii="Times New Roman" w:hAnsi="Times New Roman"/>
                <w:color w:val="000000"/>
                <w:sz w:val="20"/>
                <w:szCs w:val="20"/>
              </w:rPr>
            </w:pPr>
            <w:r w:rsidRPr="00F57E41">
              <w:rPr>
                <w:rFonts w:ascii="Times New Roman" w:hAnsi="Times New Roman"/>
                <w:i/>
                <w:iCs/>
                <w:color w:val="000000"/>
                <w:sz w:val="20"/>
                <w:szCs w:val="20"/>
              </w:rPr>
              <w:t xml:space="preserve"> </w:t>
            </w:r>
          </w:p>
        </w:tc>
        <w:tc>
          <w:tcPr>
            <w:tcW w:w="876" w:type="dxa"/>
          </w:tcPr>
          <w:p w14:paraId="60B0E7C7" w14:textId="77777777" w:rsidR="00A147D7" w:rsidRPr="007257F5" w:rsidRDefault="00A147D7" w:rsidP="00A147D7">
            <w:pPr>
              <w:jc w:val="center"/>
              <w:rPr>
                <w:rFonts w:ascii="Times New Roman" w:hAnsi="Times New Roman"/>
                <w:sz w:val="18"/>
                <w:szCs w:val="18"/>
                <w:shd w:val="clear" w:color="auto" w:fill="FFFFFF"/>
              </w:rPr>
            </w:pPr>
          </w:p>
        </w:tc>
        <w:tc>
          <w:tcPr>
            <w:tcW w:w="829" w:type="dxa"/>
          </w:tcPr>
          <w:p w14:paraId="0703E69E" w14:textId="2FBC2A56" w:rsidR="00A147D7" w:rsidRPr="007257F5" w:rsidRDefault="00A147D7" w:rsidP="00A147D7">
            <w:pPr>
              <w:jc w:val="center"/>
              <w:rPr>
                <w:rFonts w:ascii="Times New Roman" w:hAnsi="Times New Roman"/>
                <w:sz w:val="18"/>
                <w:szCs w:val="18"/>
                <w:shd w:val="clear" w:color="auto" w:fill="FFFFFF"/>
              </w:rPr>
            </w:pPr>
          </w:p>
        </w:tc>
        <w:tc>
          <w:tcPr>
            <w:tcW w:w="881" w:type="dxa"/>
          </w:tcPr>
          <w:p w14:paraId="3BB2FAF0" w14:textId="77777777" w:rsidR="00A147D7" w:rsidRPr="00132B91" w:rsidRDefault="00A147D7" w:rsidP="00A147D7">
            <w:pPr>
              <w:jc w:val="center"/>
              <w:rPr>
                <w:rFonts w:ascii="Times New Roman" w:hAnsi="Times New Roman"/>
                <w:sz w:val="18"/>
                <w:szCs w:val="18"/>
                <w:lang w:val="it-IT"/>
              </w:rPr>
            </w:pPr>
          </w:p>
        </w:tc>
        <w:tc>
          <w:tcPr>
            <w:tcW w:w="962" w:type="dxa"/>
          </w:tcPr>
          <w:p w14:paraId="5C51A439" w14:textId="77777777" w:rsidR="00A147D7" w:rsidRPr="00132B91" w:rsidRDefault="00A147D7" w:rsidP="00A147D7">
            <w:pPr>
              <w:jc w:val="center"/>
              <w:rPr>
                <w:rFonts w:ascii="Times New Roman" w:hAnsi="Times New Roman"/>
                <w:sz w:val="18"/>
                <w:szCs w:val="18"/>
                <w:lang w:val="it-IT"/>
              </w:rPr>
            </w:pPr>
          </w:p>
        </w:tc>
        <w:tc>
          <w:tcPr>
            <w:tcW w:w="928" w:type="dxa"/>
          </w:tcPr>
          <w:p w14:paraId="43161325" w14:textId="77777777" w:rsidR="00A147D7" w:rsidRPr="00132B91" w:rsidRDefault="00A147D7" w:rsidP="00A147D7">
            <w:pPr>
              <w:jc w:val="center"/>
              <w:rPr>
                <w:rFonts w:ascii="Times New Roman" w:hAnsi="Times New Roman"/>
                <w:b/>
                <w:bCs/>
                <w:sz w:val="18"/>
                <w:szCs w:val="18"/>
                <w:lang w:val="it-IT"/>
              </w:rPr>
            </w:pPr>
          </w:p>
        </w:tc>
        <w:tc>
          <w:tcPr>
            <w:tcW w:w="960" w:type="dxa"/>
          </w:tcPr>
          <w:p w14:paraId="40E9569F" w14:textId="77777777" w:rsidR="00A147D7" w:rsidRPr="00132B91" w:rsidRDefault="00A147D7" w:rsidP="00A147D7">
            <w:pPr>
              <w:jc w:val="center"/>
              <w:rPr>
                <w:rFonts w:ascii="Times New Roman" w:hAnsi="Times New Roman"/>
                <w:b/>
                <w:bCs/>
                <w:sz w:val="18"/>
                <w:szCs w:val="18"/>
                <w:lang w:val="it-IT"/>
              </w:rPr>
            </w:pPr>
          </w:p>
        </w:tc>
        <w:tc>
          <w:tcPr>
            <w:tcW w:w="950" w:type="dxa"/>
          </w:tcPr>
          <w:p w14:paraId="52ACE5FB" w14:textId="77777777" w:rsidR="00A147D7" w:rsidRPr="00132B91" w:rsidRDefault="00A147D7" w:rsidP="00A147D7">
            <w:pPr>
              <w:jc w:val="center"/>
              <w:rPr>
                <w:rFonts w:ascii="Times New Roman" w:hAnsi="Times New Roman"/>
                <w:b/>
                <w:bCs/>
                <w:sz w:val="18"/>
                <w:szCs w:val="18"/>
                <w:lang w:val="it-IT"/>
              </w:rPr>
            </w:pPr>
          </w:p>
        </w:tc>
        <w:tc>
          <w:tcPr>
            <w:tcW w:w="713" w:type="dxa"/>
          </w:tcPr>
          <w:p w14:paraId="4DFFAE51" w14:textId="77777777" w:rsidR="00A147D7" w:rsidRPr="00132B91" w:rsidRDefault="00A147D7" w:rsidP="00A147D7">
            <w:pPr>
              <w:jc w:val="center"/>
              <w:rPr>
                <w:rFonts w:ascii="Times New Roman" w:hAnsi="Times New Roman"/>
                <w:b/>
                <w:bCs/>
                <w:sz w:val="18"/>
                <w:szCs w:val="18"/>
                <w:lang w:val="it-IT"/>
              </w:rPr>
            </w:pPr>
          </w:p>
        </w:tc>
        <w:tc>
          <w:tcPr>
            <w:tcW w:w="806" w:type="dxa"/>
          </w:tcPr>
          <w:p w14:paraId="64CF34FC" w14:textId="77777777" w:rsidR="00A147D7" w:rsidRPr="00132B91" w:rsidRDefault="00A147D7" w:rsidP="00A147D7">
            <w:pPr>
              <w:jc w:val="center"/>
              <w:rPr>
                <w:rFonts w:ascii="Times New Roman" w:hAnsi="Times New Roman"/>
                <w:b/>
                <w:bCs/>
                <w:sz w:val="18"/>
                <w:szCs w:val="18"/>
                <w:lang w:val="it-IT"/>
              </w:rPr>
            </w:pPr>
          </w:p>
        </w:tc>
        <w:tc>
          <w:tcPr>
            <w:tcW w:w="874" w:type="dxa"/>
          </w:tcPr>
          <w:p w14:paraId="7C30A666" w14:textId="77777777" w:rsidR="00A147D7" w:rsidRPr="00132B91" w:rsidRDefault="00A147D7" w:rsidP="00A147D7">
            <w:pPr>
              <w:jc w:val="center"/>
              <w:rPr>
                <w:rFonts w:ascii="Times New Roman" w:hAnsi="Times New Roman"/>
                <w:b/>
                <w:bCs/>
                <w:sz w:val="18"/>
                <w:szCs w:val="18"/>
                <w:lang w:val="it-IT"/>
              </w:rPr>
            </w:pPr>
          </w:p>
        </w:tc>
        <w:tc>
          <w:tcPr>
            <w:tcW w:w="883" w:type="dxa"/>
          </w:tcPr>
          <w:p w14:paraId="716C84BF" w14:textId="77777777" w:rsidR="00A147D7" w:rsidRPr="00132B91" w:rsidRDefault="00A147D7" w:rsidP="00A147D7">
            <w:pPr>
              <w:jc w:val="center"/>
              <w:rPr>
                <w:rFonts w:ascii="Times New Roman" w:hAnsi="Times New Roman"/>
                <w:b/>
                <w:bCs/>
                <w:sz w:val="18"/>
                <w:szCs w:val="18"/>
                <w:lang w:val="it-IT"/>
              </w:rPr>
            </w:pPr>
          </w:p>
        </w:tc>
        <w:tc>
          <w:tcPr>
            <w:tcW w:w="1027" w:type="dxa"/>
          </w:tcPr>
          <w:p w14:paraId="6B2D9097" w14:textId="77777777" w:rsidR="00A147D7" w:rsidRPr="00132B91" w:rsidRDefault="00A147D7" w:rsidP="00A147D7">
            <w:pPr>
              <w:jc w:val="center"/>
              <w:rPr>
                <w:rFonts w:ascii="Times New Roman" w:hAnsi="Times New Roman"/>
                <w:b/>
                <w:bCs/>
                <w:sz w:val="18"/>
                <w:szCs w:val="18"/>
                <w:lang w:val="it-IT"/>
              </w:rPr>
            </w:pPr>
          </w:p>
        </w:tc>
        <w:tc>
          <w:tcPr>
            <w:tcW w:w="851" w:type="dxa"/>
          </w:tcPr>
          <w:p w14:paraId="4E10DEC6" w14:textId="77777777" w:rsidR="00A147D7" w:rsidRPr="00132B91" w:rsidRDefault="00A147D7" w:rsidP="00A147D7">
            <w:pPr>
              <w:jc w:val="center"/>
              <w:rPr>
                <w:rFonts w:ascii="Times New Roman" w:hAnsi="Times New Roman"/>
                <w:b/>
                <w:bCs/>
                <w:sz w:val="18"/>
                <w:szCs w:val="18"/>
                <w:lang w:val="it-IT"/>
              </w:rPr>
            </w:pPr>
          </w:p>
        </w:tc>
        <w:tc>
          <w:tcPr>
            <w:tcW w:w="1248" w:type="dxa"/>
          </w:tcPr>
          <w:p w14:paraId="783F3DC0" w14:textId="77777777" w:rsidR="00A147D7" w:rsidRPr="00132B91" w:rsidRDefault="00A147D7" w:rsidP="00A147D7">
            <w:pPr>
              <w:jc w:val="center"/>
              <w:rPr>
                <w:rFonts w:ascii="Times New Roman" w:hAnsi="Times New Roman"/>
                <w:b/>
                <w:bCs/>
                <w:sz w:val="18"/>
                <w:szCs w:val="18"/>
                <w:lang w:val="it-IT"/>
              </w:rPr>
            </w:pPr>
          </w:p>
        </w:tc>
      </w:tr>
    </w:tbl>
    <w:p w14:paraId="1CAB4351" w14:textId="77777777" w:rsidR="00C427A9" w:rsidRDefault="00C427A9" w:rsidP="00DD5962">
      <w:pPr>
        <w:ind w:firstLine="720"/>
        <w:rPr>
          <w:rFonts w:ascii="Times New Roman" w:hAnsi="Times New Roman"/>
          <w:sz w:val="28"/>
          <w:szCs w:val="28"/>
          <w:lang w:val="it-IT"/>
        </w:rPr>
      </w:pPr>
    </w:p>
    <w:p w14:paraId="3F97D7BC" w14:textId="77777777" w:rsidR="00224F5B" w:rsidRDefault="00224F5B" w:rsidP="00DD5962">
      <w:pPr>
        <w:ind w:firstLine="720"/>
        <w:rPr>
          <w:rFonts w:ascii="Times New Roman" w:hAnsi="Times New Roman"/>
          <w:sz w:val="28"/>
          <w:szCs w:val="28"/>
          <w:lang w:val="it-IT"/>
        </w:rPr>
      </w:pPr>
    </w:p>
    <w:p w14:paraId="060EA1C9" w14:textId="77777777" w:rsidR="00224F5B" w:rsidRDefault="00224F5B" w:rsidP="00DD5962">
      <w:pPr>
        <w:ind w:firstLine="720"/>
        <w:rPr>
          <w:rFonts w:ascii="Times New Roman" w:hAnsi="Times New Roman"/>
          <w:sz w:val="28"/>
          <w:szCs w:val="28"/>
          <w:lang w:val="it-IT"/>
        </w:rPr>
      </w:pPr>
    </w:p>
    <w:p w14:paraId="7A615F01" w14:textId="77777777" w:rsidR="00224F5B" w:rsidRDefault="00224F5B" w:rsidP="00DD5962">
      <w:pPr>
        <w:ind w:firstLine="720"/>
        <w:rPr>
          <w:rFonts w:ascii="Times New Roman" w:hAnsi="Times New Roman"/>
          <w:sz w:val="28"/>
          <w:szCs w:val="28"/>
          <w:lang w:val="it-IT"/>
        </w:rPr>
      </w:pPr>
    </w:p>
    <w:p w14:paraId="0486920B" w14:textId="1276DDA8" w:rsidR="00224F5B" w:rsidRDefault="00224F5B" w:rsidP="00DD5962">
      <w:pPr>
        <w:ind w:firstLine="720"/>
        <w:rPr>
          <w:rFonts w:ascii="Times New Roman" w:hAnsi="Times New Roman"/>
          <w:sz w:val="28"/>
          <w:szCs w:val="28"/>
          <w:lang w:val="it-IT"/>
        </w:rPr>
      </w:pPr>
    </w:p>
    <w:p w14:paraId="75223B69" w14:textId="77777777" w:rsidR="00224F5B" w:rsidRDefault="00224F5B">
      <w:pPr>
        <w:spacing w:after="0" w:line="240" w:lineRule="auto"/>
        <w:rPr>
          <w:rFonts w:ascii="Times New Roman" w:hAnsi="Times New Roman"/>
          <w:sz w:val="28"/>
          <w:szCs w:val="28"/>
          <w:lang w:val="it-IT"/>
        </w:rPr>
      </w:pPr>
      <w:r>
        <w:rPr>
          <w:rFonts w:ascii="Times New Roman" w:hAnsi="Times New Roman"/>
          <w:sz w:val="28"/>
          <w:szCs w:val="28"/>
          <w:lang w:val="it-IT"/>
        </w:rPr>
        <w:br w:type="page"/>
      </w:r>
    </w:p>
    <w:p w14:paraId="32AD5B79" w14:textId="364B16C9" w:rsidR="00224F5B" w:rsidRPr="00A64555" w:rsidRDefault="00224F5B" w:rsidP="00224F5B">
      <w:pPr>
        <w:tabs>
          <w:tab w:val="left" w:pos="270"/>
        </w:tabs>
        <w:spacing w:after="0" w:line="240" w:lineRule="auto"/>
        <w:jc w:val="right"/>
        <w:rPr>
          <w:rFonts w:ascii="Times New Roman" w:hAnsi="Times New Roman"/>
          <w:b/>
          <w:bCs/>
          <w:i/>
          <w:sz w:val="24"/>
          <w:szCs w:val="24"/>
          <w:lang w:val="pt-PT"/>
        </w:rPr>
      </w:pPr>
      <w:r w:rsidRPr="00A64555">
        <w:rPr>
          <w:rFonts w:ascii="Times New Roman" w:hAnsi="Times New Roman"/>
          <w:b/>
          <w:bCs/>
          <w:i/>
          <w:sz w:val="24"/>
          <w:szCs w:val="24"/>
          <w:lang w:val="pt-PT"/>
        </w:rPr>
        <w:lastRenderedPageBreak/>
        <w:t>Anexa: Declarația de imparțialitate</w:t>
      </w:r>
      <w:r w:rsidR="00CF7B30" w:rsidRPr="00A64555">
        <w:rPr>
          <w:rFonts w:ascii="Times New Roman" w:hAnsi="Times New Roman"/>
          <w:b/>
          <w:bCs/>
          <w:i/>
          <w:sz w:val="24"/>
          <w:szCs w:val="24"/>
          <w:lang w:val="pt-PT"/>
        </w:rPr>
        <w:t xml:space="preserve"> semnată de membrii comisiei</w:t>
      </w:r>
    </w:p>
    <w:p w14:paraId="6493BAEC" w14:textId="77777777" w:rsidR="00224F5B" w:rsidRPr="00A64555" w:rsidRDefault="00224F5B" w:rsidP="00DD5962">
      <w:pPr>
        <w:ind w:firstLine="720"/>
        <w:rPr>
          <w:rFonts w:ascii="Times New Roman" w:hAnsi="Times New Roman"/>
          <w:sz w:val="28"/>
          <w:szCs w:val="28"/>
          <w:lang w:val="pt-PT"/>
        </w:rPr>
      </w:pPr>
    </w:p>
    <w:p w14:paraId="02F53BC3" w14:textId="77777777" w:rsidR="00D57130" w:rsidRPr="00D01D27" w:rsidRDefault="00D57130" w:rsidP="00D01D27">
      <w:pPr>
        <w:ind w:firstLine="720"/>
        <w:jc w:val="center"/>
        <w:rPr>
          <w:rFonts w:ascii="Times New Roman" w:hAnsi="Times New Roman"/>
          <w:b/>
          <w:bCs/>
          <w:sz w:val="28"/>
          <w:szCs w:val="28"/>
          <w:lang w:val="pt-PT"/>
        </w:rPr>
      </w:pPr>
      <w:r w:rsidRPr="00D01D27">
        <w:rPr>
          <w:rFonts w:ascii="Times New Roman" w:hAnsi="Times New Roman"/>
          <w:b/>
          <w:bCs/>
          <w:sz w:val="28"/>
          <w:szCs w:val="28"/>
          <w:lang w:val="pt-PT"/>
        </w:rPr>
        <w:t>DECLARAŢIE DE IMPARŢIALITATE</w:t>
      </w:r>
    </w:p>
    <w:p w14:paraId="150249C9" w14:textId="77777777" w:rsidR="00D57130" w:rsidRPr="00A64555" w:rsidRDefault="00D57130" w:rsidP="00D57130">
      <w:pPr>
        <w:ind w:firstLine="720"/>
        <w:rPr>
          <w:rFonts w:ascii="Times New Roman" w:hAnsi="Times New Roman"/>
          <w:sz w:val="28"/>
          <w:szCs w:val="28"/>
          <w:lang w:val="pt-PT"/>
        </w:rPr>
      </w:pPr>
    </w:p>
    <w:p w14:paraId="13D5625E" w14:textId="3432892F" w:rsidR="00D57130" w:rsidRPr="00A64555" w:rsidRDefault="00D57130" w:rsidP="005D73AF">
      <w:pPr>
        <w:ind w:firstLine="720"/>
        <w:jc w:val="both"/>
        <w:rPr>
          <w:rFonts w:ascii="Times New Roman" w:hAnsi="Times New Roman"/>
          <w:sz w:val="28"/>
          <w:szCs w:val="28"/>
          <w:lang w:val="pt-PT"/>
        </w:rPr>
      </w:pPr>
      <w:r w:rsidRPr="00A64555">
        <w:rPr>
          <w:rFonts w:ascii="Times New Roman" w:hAnsi="Times New Roman"/>
          <w:sz w:val="28"/>
          <w:szCs w:val="28"/>
          <w:lang w:val="pt-PT"/>
        </w:rPr>
        <w:t xml:space="preserve">Prin prezenta, subsemnatul/a _________________________________, în calitate de preşedinte/membru titular/membru supleant al Comisiei de evaluare și selectare a proiectelor în cadrul Programului Diaspora Engagement Hub, </w:t>
      </w:r>
    </w:p>
    <w:p w14:paraId="7C2B590E" w14:textId="77777777" w:rsidR="00D57130" w:rsidRPr="00A64555" w:rsidRDefault="00D57130" w:rsidP="005D73AF">
      <w:pPr>
        <w:ind w:firstLine="720"/>
        <w:jc w:val="both"/>
        <w:rPr>
          <w:rFonts w:ascii="Times New Roman" w:hAnsi="Times New Roman"/>
          <w:sz w:val="28"/>
          <w:szCs w:val="28"/>
          <w:lang w:val="pt-PT"/>
        </w:rPr>
      </w:pPr>
      <w:r w:rsidRPr="00A64555">
        <w:rPr>
          <w:rFonts w:ascii="Times New Roman" w:hAnsi="Times New Roman"/>
          <w:sz w:val="28"/>
          <w:szCs w:val="28"/>
          <w:lang w:val="pt-PT"/>
        </w:rPr>
        <w:t xml:space="preserve">semnez, pe propria responsabilitate, declarația de imparțialitate, prin care mă angajez să respect necondiționat prevederile legislației în vigoare și totodată, confirm că: </w:t>
      </w:r>
    </w:p>
    <w:p w14:paraId="26047509" w14:textId="77777777" w:rsidR="00D57130" w:rsidRPr="00A64555" w:rsidRDefault="00D57130" w:rsidP="005D73AF">
      <w:pPr>
        <w:ind w:firstLine="720"/>
        <w:jc w:val="both"/>
        <w:rPr>
          <w:rFonts w:ascii="Times New Roman" w:hAnsi="Times New Roman"/>
          <w:sz w:val="28"/>
          <w:szCs w:val="28"/>
          <w:lang w:val="pt-PT"/>
        </w:rPr>
      </w:pPr>
      <w:r w:rsidRPr="00A64555">
        <w:rPr>
          <w:rFonts w:ascii="Times New Roman" w:hAnsi="Times New Roman"/>
          <w:sz w:val="28"/>
          <w:szCs w:val="28"/>
          <w:lang w:val="pt-PT"/>
        </w:rPr>
        <w:t>-</w:t>
      </w:r>
      <w:r w:rsidRPr="00A64555">
        <w:rPr>
          <w:rFonts w:ascii="Times New Roman" w:hAnsi="Times New Roman"/>
          <w:sz w:val="28"/>
          <w:szCs w:val="28"/>
          <w:lang w:val="pt-PT"/>
        </w:rPr>
        <w:tab/>
        <w:t xml:space="preserve">nu sunt soț, rudă sau afin până la gradul al treilea, inclusiv cu unul dintre solicitanții de grant în cadrul Programului DEH; </w:t>
      </w:r>
    </w:p>
    <w:p w14:paraId="140A92FE" w14:textId="77777777" w:rsidR="00D57130" w:rsidRPr="00A64555" w:rsidRDefault="00D57130" w:rsidP="005D73AF">
      <w:pPr>
        <w:ind w:firstLine="720"/>
        <w:jc w:val="both"/>
        <w:rPr>
          <w:rFonts w:ascii="Times New Roman" w:hAnsi="Times New Roman"/>
          <w:sz w:val="28"/>
          <w:szCs w:val="28"/>
          <w:lang w:val="pt-PT"/>
        </w:rPr>
      </w:pPr>
      <w:r w:rsidRPr="00A64555">
        <w:rPr>
          <w:rFonts w:ascii="Times New Roman" w:hAnsi="Times New Roman"/>
          <w:sz w:val="28"/>
          <w:szCs w:val="28"/>
          <w:lang w:val="pt-PT"/>
        </w:rPr>
        <w:t>-</w:t>
      </w:r>
      <w:r w:rsidRPr="00A64555">
        <w:rPr>
          <w:rFonts w:ascii="Times New Roman" w:hAnsi="Times New Roman"/>
          <w:sz w:val="28"/>
          <w:szCs w:val="28"/>
          <w:lang w:val="pt-PT"/>
        </w:rPr>
        <w:tab/>
        <w:t>în ultimii trei ani, nu am avut relații de muncă sau de colaborare cu unul dintre solicitanții de grant, nu am făcut parte din consiliul de administrație sau din orice alt organ de conducere sau de administrație al partenerilor;</w:t>
      </w:r>
    </w:p>
    <w:p w14:paraId="74B5E101" w14:textId="77777777" w:rsidR="00D57130" w:rsidRPr="00A64555" w:rsidRDefault="00D57130" w:rsidP="005D73AF">
      <w:pPr>
        <w:ind w:firstLine="720"/>
        <w:jc w:val="both"/>
        <w:rPr>
          <w:rFonts w:ascii="Times New Roman" w:hAnsi="Times New Roman"/>
          <w:sz w:val="28"/>
          <w:szCs w:val="28"/>
          <w:lang w:val="pt-PT"/>
        </w:rPr>
      </w:pPr>
      <w:r w:rsidRPr="00A64555">
        <w:rPr>
          <w:rFonts w:ascii="Times New Roman" w:hAnsi="Times New Roman"/>
          <w:sz w:val="28"/>
          <w:szCs w:val="28"/>
          <w:lang w:val="pt-PT"/>
        </w:rPr>
        <w:t>-</w:t>
      </w:r>
      <w:r w:rsidRPr="00A64555">
        <w:rPr>
          <w:rFonts w:ascii="Times New Roman" w:hAnsi="Times New Roman"/>
          <w:sz w:val="28"/>
          <w:szCs w:val="28"/>
          <w:lang w:val="pt-PT"/>
        </w:rPr>
        <w:tab/>
        <w:t>nu am nici un interes patrimonial sau nepatrimonial care ar putea influenţa îndeplinirea cu obiectivitate a atribuţiilor ce îmi revin în calitate de membru;</w:t>
      </w:r>
    </w:p>
    <w:p w14:paraId="0085CF30" w14:textId="77777777" w:rsidR="00D57130" w:rsidRPr="00A64555" w:rsidRDefault="00D57130" w:rsidP="005D73AF">
      <w:pPr>
        <w:ind w:firstLine="720"/>
        <w:jc w:val="both"/>
        <w:rPr>
          <w:rFonts w:ascii="Times New Roman" w:hAnsi="Times New Roman"/>
          <w:sz w:val="28"/>
          <w:szCs w:val="28"/>
          <w:lang w:val="pt-PT"/>
        </w:rPr>
      </w:pPr>
      <w:r w:rsidRPr="00A64555">
        <w:rPr>
          <w:rFonts w:ascii="Times New Roman" w:hAnsi="Times New Roman"/>
          <w:sz w:val="28"/>
          <w:szCs w:val="28"/>
          <w:lang w:val="pt-PT"/>
        </w:rPr>
        <w:t>-</w:t>
      </w:r>
      <w:r w:rsidRPr="00A64555">
        <w:rPr>
          <w:rFonts w:ascii="Times New Roman" w:hAnsi="Times New Roman"/>
          <w:sz w:val="28"/>
          <w:szCs w:val="28"/>
          <w:lang w:val="pt-PT"/>
        </w:rPr>
        <w:tab/>
        <w:t>nu am nici un interes financiar față de oricare dintre solicitanții de grant;</w:t>
      </w:r>
    </w:p>
    <w:p w14:paraId="286A269A" w14:textId="77777777" w:rsidR="00D57130" w:rsidRPr="00A64555" w:rsidRDefault="00D57130" w:rsidP="005D73AF">
      <w:pPr>
        <w:ind w:firstLine="720"/>
        <w:jc w:val="both"/>
        <w:rPr>
          <w:rFonts w:ascii="Times New Roman" w:hAnsi="Times New Roman"/>
          <w:sz w:val="28"/>
          <w:szCs w:val="28"/>
          <w:lang w:val="pt-PT"/>
        </w:rPr>
      </w:pPr>
      <w:r w:rsidRPr="00A64555">
        <w:rPr>
          <w:rFonts w:ascii="Times New Roman" w:hAnsi="Times New Roman"/>
          <w:sz w:val="28"/>
          <w:szCs w:val="28"/>
          <w:lang w:val="pt-PT"/>
        </w:rPr>
        <w:t>-</w:t>
      </w:r>
      <w:r w:rsidRPr="00A64555">
        <w:rPr>
          <w:rFonts w:ascii="Times New Roman" w:hAnsi="Times New Roman"/>
          <w:sz w:val="28"/>
          <w:szCs w:val="28"/>
          <w:lang w:val="pt-PT"/>
        </w:rPr>
        <w:tab/>
        <w:t>nu am nici o obligatie personală sau debite financiare ori de altă natură față de nici un solicitant de grant, care ar putea sa-mi afecteze deciziile în procesul de evaluare.</w:t>
      </w:r>
    </w:p>
    <w:p w14:paraId="632E5D3D" w14:textId="77777777" w:rsidR="00D57130" w:rsidRPr="00A64555" w:rsidRDefault="00D57130" w:rsidP="00D57130">
      <w:pPr>
        <w:ind w:firstLine="720"/>
        <w:rPr>
          <w:rFonts w:ascii="Times New Roman" w:hAnsi="Times New Roman"/>
          <w:sz w:val="28"/>
          <w:szCs w:val="28"/>
          <w:lang w:val="pt-PT"/>
        </w:rPr>
      </w:pPr>
      <w:r w:rsidRPr="00A64555">
        <w:rPr>
          <w:rFonts w:ascii="Times New Roman" w:hAnsi="Times New Roman"/>
          <w:sz w:val="28"/>
          <w:szCs w:val="28"/>
          <w:lang w:val="pt-PT"/>
        </w:rPr>
        <w:t xml:space="preserve"> </w:t>
      </w:r>
    </w:p>
    <w:p w14:paraId="04BBD17E" w14:textId="77777777" w:rsidR="00D57130" w:rsidRPr="00A64555" w:rsidRDefault="00D57130" w:rsidP="00D57130">
      <w:pPr>
        <w:ind w:firstLine="720"/>
        <w:rPr>
          <w:rFonts w:ascii="Times New Roman" w:hAnsi="Times New Roman"/>
          <w:sz w:val="28"/>
          <w:szCs w:val="28"/>
          <w:lang w:val="pt-PT"/>
        </w:rPr>
      </w:pPr>
    </w:p>
    <w:p w14:paraId="34608A91" w14:textId="16CBC046" w:rsidR="00D57130" w:rsidRPr="00A64555" w:rsidRDefault="00D57130" w:rsidP="00D57130">
      <w:pPr>
        <w:ind w:firstLine="720"/>
        <w:rPr>
          <w:rFonts w:ascii="Times New Roman" w:hAnsi="Times New Roman"/>
          <w:sz w:val="28"/>
          <w:szCs w:val="28"/>
          <w:lang w:val="pt-PT"/>
        </w:rPr>
      </w:pPr>
      <w:r w:rsidRPr="00A64555">
        <w:rPr>
          <w:rFonts w:ascii="Times New Roman" w:hAnsi="Times New Roman"/>
          <w:sz w:val="28"/>
          <w:szCs w:val="28"/>
          <w:lang w:val="pt-PT"/>
        </w:rPr>
        <w:t xml:space="preserve">              ______________________                               </w:t>
      </w:r>
      <w:r w:rsidR="005C0EF3" w:rsidRPr="00A64555">
        <w:rPr>
          <w:rFonts w:ascii="Times New Roman" w:hAnsi="Times New Roman"/>
          <w:sz w:val="28"/>
          <w:szCs w:val="28"/>
          <w:lang w:val="pt-PT"/>
        </w:rPr>
        <w:t xml:space="preserve">                                           </w:t>
      </w:r>
      <w:r w:rsidRPr="00A64555">
        <w:rPr>
          <w:rFonts w:ascii="Times New Roman" w:hAnsi="Times New Roman"/>
          <w:sz w:val="28"/>
          <w:szCs w:val="28"/>
          <w:lang w:val="pt-PT"/>
        </w:rPr>
        <w:t xml:space="preserve"> ____________________</w:t>
      </w:r>
    </w:p>
    <w:p w14:paraId="020816C0" w14:textId="16BA6A7E" w:rsidR="00D57130" w:rsidRPr="00A64555" w:rsidRDefault="00D57130" w:rsidP="00D57130">
      <w:pPr>
        <w:ind w:firstLine="720"/>
        <w:rPr>
          <w:rFonts w:ascii="Times New Roman" w:hAnsi="Times New Roman"/>
          <w:sz w:val="28"/>
          <w:szCs w:val="28"/>
          <w:lang w:val="pt-PT"/>
        </w:rPr>
      </w:pPr>
      <w:r w:rsidRPr="00A64555">
        <w:rPr>
          <w:rFonts w:ascii="Times New Roman" w:hAnsi="Times New Roman"/>
          <w:sz w:val="28"/>
          <w:szCs w:val="28"/>
          <w:lang w:val="pt-PT"/>
        </w:rPr>
        <w:t xml:space="preserve">                               Data                                             </w:t>
      </w:r>
      <w:r w:rsidR="003172F7" w:rsidRPr="00A64555">
        <w:rPr>
          <w:rFonts w:ascii="Times New Roman" w:hAnsi="Times New Roman"/>
          <w:sz w:val="28"/>
          <w:szCs w:val="28"/>
          <w:lang w:val="pt-PT"/>
        </w:rPr>
        <w:t xml:space="preserve">                     </w:t>
      </w:r>
      <w:r w:rsidR="005C0EF3" w:rsidRPr="00A64555">
        <w:rPr>
          <w:rFonts w:ascii="Times New Roman" w:hAnsi="Times New Roman"/>
          <w:sz w:val="28"/>
          <w:szCs w:val="28"/>
          <w:lang w:val="pt-PT"/>
        </w:rPr>
        <w:t xml:space="preserve">                                       </w:t>
      </w:r>
      <w:r w:rsidRPr="00A64555">
        <w:rPr>
          <w:rFonts w:ascii="Times New Roman" w:hAnsi="Times New Roman"/>
          <w:sz w:val="28"/>
          <w:szCs w:val="28"/>
          <w:lang w:val="pt-PT"/>
        </w:rPr>
        <w:t>Semnătura</w:t>
      </w:r>
    </w:p>
    <w:p w14:paraId="65EC3500" w14:textId="77777777" w:rsidR="005C0EF3" w:rsidRPr="00A64555" w:rsidRDefault="005C0EF3" w:rsidP="00E02669">
      <w:pPr>
        <w:tabs>
          <w:tab w:val="left" w:pos="270"/>
        </w:tabs>
        <w:spacing w:after="0" w:line="240" w:lineRule="auto"/>
        <w:jc w:val="right"/>
        <w:rPr>
          <w:rFonts w:ascii="Times New Roman" w:hAnsi="Times New Roman"/>
          <w:b/>
          <w:bCs/>
          <w:i/>
          <w:sz w:val="24"/>
          <w:szCs w:val="24"/>
          <w:lang w:val="pt-PT"/>
        </w:rPr>
      </w:pPr>
    </w:p>
    <w:p w14:paraId="07422570" w14:textId="11C5A233" w:rsidR="00E02669" w:rsidRPr="00A64555" w:rsidRDefault="00E02669" w:rsidP="00E02669">
      <w:pPr>
        <w:tabs>
          <w:tab w:val="left" w:pos="270"/>
        </w:tabs>
        <w:spacing w:after="0" w:line="240" w:lineRule="auto"/>
        <w:jc w:val="right"/>
        <w:rPr>
          <w:rFonts w:ascii="Times New Roman" w:hAnsi="Times New Roman"/>
          <w:b/>
          <w:bCs/>
          <w:i/>
          <w:sz w:val="24"/>
          <w:szCs w:val="24"/>
          <w:lang w:val="pt-PT"/>
        </w:rPr>
      </w:pPr>
      <w:r w:rsidRPr="00A64555">
        <w:rPr>
          <w:rFonts w:ascii="Times New Roman" w:hAnsi="Times New Roman"/>
          <w:b/>
          <w:bCs/>
          <w:i/>
          <w:sz w:val="24"/>
          <w:szCs w:val="24"/>
          <w:lang w:val="pt-PT"/>
        </w:rPr>
        <w:lastRenderedPageBreak/>
        <w:t>Anexa: Acord privind prelucrarea datelor cu ca</w:t>
      </w:r>
      <w:r w:rsidR="00CF7B30" w:rsidRPr="00A64555">
        <w:rPr>
          <w:rFonts w:ascii="Times New Roman" w:hAnsi="Times New Roman"/>
          <w:b/>
          <w:bCs/>
          <w:i/>
          <w:sz w:val="24"/>
          <w:szCs w:val="24"/>
          <w:lang w:val="pt-PT"/>
        </w:rPr>
        <w:t>racter personal ale aplicantului</w:t>
      </w:r>
    </w:p>
    <w:p w14:paraId="4AFFEC86" w14:textId="77777777" w:rsidR="00E02669" w:rsidRPr="00A64555" w:rsidRDefault="00E02669" w:rsidP="00D57130">
      <w:pPr>
        <w:ind w:firstLine="720"/>
        <w:rPr>
          <w:rFonts w:ascii="Times New Roman" w:hAnsi="Times New Roman"/>
          <w:sz w:val="28"/>
          <w:szCs w:val="28"/>
          <w:lang w:val="pt-PT"/>
        </w:rPr>
      </w:pPr>
    </w:p>
    <w:p w14:paraId="1CA02A24" w14:textId="77777777" w:rsidR="00E02669" w:rsidRPr="00A64555" w:rsidRDefault="00E02669" w:rsidP="00E02669">
      <w:pPr>
        <w:tabs>
          <w:tab w:val="left" w:pos="0"/>
        </w:tabs>
        <w:spacing w:after="0" w:line="252" w:lineRule="auto"/>
        <w:ind w:right="-115"/>
        <w:jc w:val="right"/>
        <w:rPr>
          <w:rFonts w:ascii="Times New Roman" w:hAnsi="Times New Roman"/>
          <w:i/>
          <w:lang w:val="pt-PT"/>
        </w:rPr>
      </w:pPr>
    </w:p>
    <w:p w14:paraId="314F5101" w14:textId="77777777" w:rsidR="00E02669" w:rsidRPr="00A64555" w:rsidRDefault="00E02669" w:rsidP="00E02669">
      <w:pPr>
        <w:tabs>
          <w:tab w:val="left" w:pos="0"/>
        </w:tabs>
        <w:spacing w:after="0" w:line="252" w:lineRule="auto"/>
        <w:ind w:right="-115"/>
        <w:jc w:val="right"/>
        <w:rPr>
          <w:rFonts w:ascii="Times New Roman" w:hAnsi="Times New Roman"/>
          <w:i/>
          <w:sz w:val="28"/>
          <w:lang w:val="pt-PT"/>
        </w:rPr>
      </w:pPr>
    </w:p>
    <w:p w14:paraId="4AE3742C" w14:textId="77777777" w:rsidR="00E02669" w:rsidRPr="00A64555" w:rsidRDefault="00E02669" w:rsidP="00E02669">
      <w:pPr>
        <w:tabs>
          <w:tab w:val="left" w:pos="0"/>
        </w:tabs>
        <w:spacing w:after="0" w:line="252" w:lineRule="auto"/>
        <w:ind w:right="-115"/>
        <w:jc w:val="center"/>
        <w:rPr>
          <w:rFonts w:ascii="Times New Roman" w:hAnsi="Times New Roman"/>
          <w:b/>
          <w:sz w:val="28"/>
          <w:lang w:val="pt-PT"/>
        </w:rPr>
      </w:pPr>
      <w:r w:rsidRPr="00A64555">
        <w:rPr>
          <w:rFonts w:ascii="Times New Roman" w:hAnsi="Times New Roman"/>
          <w:b/>
          <w:sz w:val="28"/>
          <w:lang w:val="pt-PT"/>
        </w:rPr>
        <w:t>ACORD</w:t>
      </w:r>
    </w:p>
    <w:p w14:paraId="12EC898A" w14:textId="649895BB" w:rsidR="00E02669" w:rsidRPr="00A64555" w:rsidRDefault="00E02669" w:rsidP="00E02669">
      <w:pPr>
        <w:tabs>
          <w:tab w:val="left" w:pos="0"/>
        </w:tabs>
        <w:spacing w:after="0" w:line="252" w:lineRule="auto"/>
        <w:ind w:right="-115"/>
        <w:jc w:val="center"/>
        <w:rPr>
          <w:rFonts w:ascii="Times New Roman" w:hAnsi="Times New Roman"/>
          <w:b/>
          <w:sz w:val="28"/>
          <w:lang w:val="pt-PT"/>
        </w:rPr>
      </w:pPr>
      <w:r w:rsidRPr="00A64555">
        <w:rPr>
          <w:rFonts w:ascii="Times New Roman" w:hAnsi="Times New Roman"/>
          <w:b/>
          <w:sz w:val="28"/>
          <w:lang w:val="pt-PT"/>
        </w:rPr>
        <w:t>privind prelucrarea datelor cu caracter personal ale aplicanților la apelul de proiecte Diaspora Engagement Hub</w:t>
      </w:r>
    </w:p>
    <w:p w14:paraId="17652689" w14:textId="77777777" w:rsidR="00E02669" w:rsidRPr="00A64555" w:rsidRDefault="00E02669" w:rsidP="00E02669">
      <w:pPr>
        <w:tabs>
          <w:tab w:val="left" w:pos="0"/>
        </w:tabs>
        <w:spacing w:after="0" w:line="252" w:lineRule="auto"/>
        <w:ind w:right="-115"/>
        <w:jc w:val="center"/>
        <w:rPr>
          <w:rFonts w:ascii="Times New Roman" w:hAnsi="Times New Roman"/>
          <w:b/>
          <w:sz w:val="28"/>
          <w:lang w:val="pt-PT"/>
        </w:rPr>
      </w:pPr>
    </w:p>
    <w:p w14:paraId="2750C0B1" w14:textId="206DB16E" w:rsidR="00E02669" w:rsidRPr="00A64555" w:rsidRDefault="00E02669" w:rsidP="005C0EF3">
      <w:pPr>
        <w:tabs>
          <w:tab w:val="left" w:pos="0"/>
          <w:tab w:val="left" w:pos="705"/>
        </w:tabs>
        <w:spacing w:after="0" w:line="252" w:lineRule="auto"/>
        <w:ind w:right="-115"/>
        <w:jc w:val="both"/>
        <w:rPr>
          <w:rFonts w:ascii="Times New Roman" w:hAnsi="Times New Roman"/>
          <w:sz w:val="28"/>
          <w:lang w:val="pt-PT"/>
        </w:rPr>
      </w:pPr>
      <w:r w:rsidRPr="00A64555">
        <w:rPr>
          <w:rFonts w:ascii="Times New Roman" w:hAnsi="Times New Roman"/>
          <w:sz w:val="28"/>
          <w:lang w:val="pt-PT"/>
        </w:rPr>
        <w:t>Subsemnatul/a...........................................................................................................</w:t>
      </w:r>
      <w:r w:rsidR="005C0EF3" w:rsidRPr="00A64555">
        <w:rPr>
          <w:rFonts w:ascii="Times New Roman" w:hAnsi="Times New Roman"/>
          <w:sz w:val="28"/>
          <w:lang w:val="pt-PT"/>
        </w:rPr>
        <w:t xml:space="preserve">, </w:t>
      </w:r>
      <w:r w:rsidRPr="00A64555">
        <w:rPr>
          <w:rFonts w:ascii="Times New Roman" w:hAnsi="Times New Roman"/>
          <w:sz w:val="28"/>
          <w:lang w:val="pt-PT"/>
        </w:rPr>
        <w:t>IDNP......................................., Buletin de identitate.............................................</w:t>
      </w:r>
      <w:r w:rsidR="005C0EF3" w:rsidRPr="00A64555">
        <w:rPr>
          <w:rFonts w:ascii="Times New Roman" w:hAnsi="Times New Roman"/>
          <w:sz w:val="28"/>
          <w:lang w:val="pt-PT"/>
        </w:rPr>
        <w:t xml:space="preserve">, </w:t>
      </w:r>
      <w:r w:rsidRPr="00A64555">
        <w:rPr>
          <w:rFonts w:ascii="Times New Roman" w:hAnsi="Times New Roman"/>
          <w:sz w:val="28"/>
          <w:lang w:val="pt-PT"/>
        </w:rPr>
        <w:t>Data eliberării............................................Oficiul............,Adresa domiciliului/reședinței................................................................................</w:t>
      </w:r>
    </w:p>
    <w:p w14:paraId="5FFD00AB" w14:textId="77777777" w:rsidR="00E02669" w:rsidRPr="00A64555" w:rsidRDefault="00E02669" w:rsidP="00E02669">
      <w:pPr>
        <w:tabs>
          <w:tab w:val="left" w:pos="0"/>
        </w:tabs>
        <w:spacing w:after="0" w:line="252" w:lineRule="auto"/>
        <w:ind w:right="-115"/>
        <w:jc w:val="both"/>
        <w:rPr>
          <w:rFonts w:ascii="Times New Roman" w:hAnsi="Times New Roman"/>
          <w:sz w:val="28"/>
          <w:lang w:val="pt-PT"/>
        </w:rPr>
      </w:pPr>
    </w:p>
    <w:p w14:paraId="080F8D12" w14:textId="57DC42D9" w:rsidR="00E02669" w:rsidRPr="00A64555" w:rsidRDefault="00E02669" w:rsidP="00E02669">
      <w:pPr>
        <w:tabs>
          <w:tab w:val="left" w:pos="0"/>
        </w:tabs>
        <w:spacing w:after="0" w:line="252" w:lineRule="auto"/>
        <w:ind w:right="-115"/>
        <w:jc w:val="both"/>
        <w:rPr>
          <w:rFonts w:ascii="Times New Roman" w:hAnsi="Times New Roman"/>
          <w:sz w:val="28"/>
          <w:lang w:val="pt-PT"/>
        </w:rPr>
      </w:pPr>
      <w:r w:rsidRPr="00A64555">
        <w:rPr>
          <w:rFonts w:ascii="Times New Roman" w:hAnsi="Times New Roman"/>
          <w:sz w:val="28"/>
          <w:lang w:val="pt-PT"/>
        </w:rPr>
        <w:t>prin acest acord îmi exprim în mod expres consimțământul la prelucrare de către Cancelari</w:t>
      </w:r>
      <w:r w:rsidR="005C0EF3" w:rsidRPr="00A64555">
        <w:rPr>
          <w:rFonts w:ascii="Times New Roman" w:hAnsi="Times New Roman"/>
          <w:sz w:val="28"/>
          <w:lang w:val="pt-PT"/>
        </w:rPr>
        <w:t>a</w:t>
      </w:r>
      <w:r w:rsidRPr="00A64555">
        <w:rPr>
          <w:rFonts w:ascii="Times New Roman" w:hAnsi="Times New Roman"/>
          <w:sz w:val="28"/>
          <w:lang w:val="pt-PT"/>
        </w:rPr>
        <w:t xml:space="preserve"> de Stat a datelor mele cu caracter personal, cît și a categoriilor speciale de date cu caracter</w:t>
      </w:r>
      <w:r w:rsidR="00551E8A" w:rsidRPr="00A64555">
        <w:rPr>
          <w:rFonts w:ascii="Times New Roman" w:hAnsi="Times New Roman"/>
          <w:sz w:val="28"/>
          <w:lang w:val="pt-PT"/>
        </w:rPr>
        <w:t xml:space="preserve"> </w:t>
      </w:r>
      <w:r w:rsidRPr="00A64555">
        <w:rPr>
          <w:rFonts w:ascii="Times New Roman" w:hAnsi="Times New Roman"/>
          <w:sz w:val="28"/>
          <w:lang w:val="pt-PT"/>
        </w:rPr>
        <w:t>personal,</w:t>
      </w:r>
      <w:r w:rsidR="00551E8A" w:rsidRPr="00A64555">
        <w:rPr>
          <w:rFonts w:ascii="Times New Roman" w:hAnsi="Times New Roman"/>
          <w:sz w:val="28"/>
          <w:lang w:val="pt-PT"/>
        </w:rPr>
        <w:t xml:space="preserve"> </w:t>
      </w:r>
      <w:r w:rsidRPr="00A64555">
        <w:rPr>
          <w:rFonts w:ascii="Times New Roman" w:hAnsi="Times New Roman"/>
          <w:sz w:val="28"/>
          <w:lang w:val="pt-PT"/>
        </w:rPr>
        <w:t xml:space="preserve">care sînt oferite de către mine, în legătură cu depunerea </w:t>
      </w:r>
      <w:r w:rsidR="000241E8" w:rsidRPr="00A64555">
        <w:rPr>
          <w:rFonts w:ascii="Times New Roman" w:hAnsi="Times New Roman"/>
          <w:sz w:val="28"/>
          <w:lang w:val="pt-PT"/>
        </w:rPr>
        <w:t>aplicației de proiect</w:t>
      </w:r>
      <w:r w:rsidRPr="00A64555">
        <w:rPr>
          <w:rFonts w:ascii="Times New Roman" w:hAnsi="Times New Roman"/>
          <w:sz w:val="28"/>
          <w:lang w:val="pt-PT"/>
        </w:rPr>
        <w:t>.</w:t>
      </w:r>
    </w:p>
    <w:p w14:paraId="57A3A30F" w14:textId="77777777" w:rsidR="00E02669" w:rsidRPr="00A64555" w:rsidRDefault="00E02669" w:rsidP="00E02669">
      <w:pPr>
        <w:tabs>
          <w:tab w:val="left" w:pos="0"/>
        </w:tabs>
        <w:spacing w:after="0" w:line="252" w:lineRule="auto"/>
        <w:ind w:right="-115"/>
        <w:jc w:val="both"/>
        <w:rPr>
          <w:rFonts w:ascii="Times New Roman" w:hAnsi="Times New Roman"/>
          <w:sz w:val="28"/>
          <w:lang w:val="pt-PT"/>
        </w:rPr>
      </w:pPr>
    </w:p>
    <w:tbl>
      <w:tblPr>
        <w:tblStyle w:val="TableGrid"/>
        <w:tblW w:w="0" w:type="auto"/>
        <w:tblLook w:val="04A0" w:firstRow="1" w:lastRow="0" w:firstColumn="1" w:lastColumn="0" w:noHBand="0" w:noVBand="1"/>
      </w:tblPr>
      <w:tblGrid>
        <w:gridCol w:w="4675"/>
        <w:gridCol w:w="4675"/>
      </w:tblGrid>
      <w:tr w:rsidR="00E02669" w:rsidRPr="003F2511" w14:paraId="52FF61A0" w14:textId="77777777" w:rsidTr="00BF55A4">
        <w:trPr>
          <w:trHeight w:val="173"/>
        </w:trPr>
        <w:tc>
          <w:tcPr>
            <w:tcW w:w="4675" w:type="dxa"/>
            <w:vMerge w:val="restart"/>
          </w:tcPr>
          <w:p w14:paraId="3BB36724" w14:textId="77777777" w:rsidR="00E02669" w:rsidRPr="003F2511" w:rsidRDefault="00E02669" w:rsidP="00BF55A4">
            <w:pPr>
              <w:tabs>
                <w:tab w:val="left" w:pos="0"/>
              </w:tabs>
              <w:spacing w:line="252" w:lineRule="auto"/>
              <w:ind w:right="-115"/>
              <w:jc w:val="both"/>
              <w:rPr>
                <w:rFonts w:ascii="Times New Roman" w:hAnsi="Times New Roman"/>
                <w:i/>
                <w:sz w:val="28"/>
              </w:rPr>
            </w:pPr>
            <w:r w:rsidRPr="003F2511">
              <w:rPr>
                <w:rFonts w:ascii="Times New Roman" w:hAnsi="Times New Roman"/>
                <w:i/>
                <w:sz w:val="28"/>
              </w:rPr>
              <w:t>Nume, prenume</w:t>
            </w:r>
          </w:p>
        </w:tc>
        <w:tc>
          <w:tcPr>
            <w:tcW w:w="4675" w:type="dxa"/>
          </w:tcPr>
          <w:p w14:paraId="6C88B11C" w14:textId="77777777" w:rsidR="00E02669" w:rsidRPr="003F2511" w:rsidRDefault="00E02669" w:rsidP="00BF55A4">
            <w:pPr>
              <w:tabs>
                <w:tab w:val="left" w:pos="0"/>
              </w:tabs>
              <w:spacing w:line="252" w:lineRule="auto"/>
              <w:ind w:right="-115"/>
              <w:jc w:val="both"/>
              <w:rPr>
                <w:rFonts w:ascii="Times New Roman" w:hAnsi="Times New Roman"/>
                <w:i/>
                <w:sz w:val="28"/>
              </w:rPr>
            </w:pPr>
            <w:r w:rsidRPr="003F2511">
              <w:rPr>
                <w:rFonts w:ascii="Times New Roman" w:hAnsi="Times New Roman"/>
                <w:i/>
                <w:sz w:val="28"/>
              </w:rPr>
              <w:t>Semnătura</w:t>
            </w:r>
          </w:p>
        </w:tc>
      </w:tr>
      <w:tr w:rsidR="00E02669" w:rsidRPr="003F2511" w14:paraId="4C022BC2" w14:textId="77777777" w:rsidTr="00BF55A4">
        <w:trPr>
          <w:trHeight w:val="172"/>
        </w:trPr>
        <w:tc>
          <w:tcPr>
            <w:tcW w:w="4675" w:type="dxa"/>
            <w:vMerge/>
          </w:tcPr>
          <w:p w14:paraId="2A512B0A" w14:textId="77777777" w:rsidR="00E02669" w:rsidRPr="003F2511" w:rsidRDefault="00E02669" w:rsidP="00BF55A4">
            <w:pPr>
              <w:tabs>
                <w:tab w:val="left" w:pos="0"/>
              </w:tabs>
              <w:spacing w:line="252" w:lineRule="auto"/>
              <w:ind w:right="-115"/>
              <w:jc w:val="both"/>
              <w:rPr>
                <w:rFonts w:ascii="Times New Roman" w:hAnsi="Times New Roman"/>
                <w:i/>
                <w:sz w:val="28"/>
              </w:rPr>
            </w:pPr>
          </w:p>
        </w:tc>
        <w:tc>
          <w:tcPr>
            <w:tcW w:w="4675" w:type="dxa"/>
          </w:tcPr>
          <w:p w14:paraId="06ECF867" w14:textId="77777777" w:rsidR="00E02669" w:rsidRPr="003F2511" w:rsidRDefault="00E02669" w:rsidP="00BF55A4">
            <w:pPr>
              <w:tabs>
                <w:tab w:val="left" w:pos="0"/>
              </w:tabs>
              <w:spacing w:line="252" w:lineRule="auto"/>
              <w:ind w:right="-115"/>
              <w:jc w:val="both"/>
              <w:rPr>
                <w:rFonts w:ascii="Times New Roman" w:hAnsi="Times New Roman"/>
                <w:i/>
                <w:sz w:val="28"/>
              </w:rPr>
            </w:pPr>
            <w:r w:rsidRPr="003F2511">
              <w:rPr>
                <w:rFonts w:ascii="Times New Roman" w:hAnsi="Times New Roman"/>
                <w:i/>
                <w:sz w:val="28"/>
              </w:rPr>
              <w:t>Data</w:t>
            </w:r>
          </w:p>
        </w:tc>
      </w:tr>
    </w:tbl>
    <w:p w14:paraId="0A558EFE" w14:textId="77777777" w:rsidR="00E02669" w:rsidRPr="003F2511" w:rsidRDefault="00E02669" w:rsidP="00E02669">
      <w:pPr>
        <w:tabs>
          <w:tab w:val="left" w:pos="0"/>
        </w:tabs>
        <w:spacing w:after="0" w:line="252" w:lineRule="auto"/>
        <w:ind w:right="-115"/>
        <w:jc w:val="both"/>
        <w:rPr>
          <w:rFonts w:ascii="Times New Roman" w:hAnsi="Times New Roman"/>
          <w:sz w:val="28"/>
        </w:rPr>
      </w:pPr>
    </w:p>
    <w:p w14:paraId="1872B349" w14:textId="77777777" w:rsidR="00E02669" w:rsidRDefault="00E02669" w:rsidP="00E02669">
      <w:pPr>
        <w:tabs>
          <w:tab w:val="left" w:pos="0"/>
        </w:tabs>
        <w:spacing w:after="0" w:line="252" w:lineRule="auto"/>
        <w:ind w:right="-115"/>
        <w:jc w:val="both"/>
        <w:rPr>
          <w:rFonts w:ascii="Times New Roman" w:hAnsi="Times New Roman"/>
          <w:sz w:val="28"/>
        </w:rPr>
      </w:pPr>
    </w:p>
    <w:p w14:paraId="0354B677" w14:textId="77777777" w:rsidR="00E02669" w:rsidRDefault="00E02669" w:rsidP="00E02669">
      <w:pPr>
        <w:tabs>
          <w:tab w:val="left" w:pos="0"/>
        </w:tabs>
        <w:spacing w:after="0" w:line="252" w:lineRule="auto"/>
        <w:ind w:right="-115"/>
        <w:jc w:val="both"/>
        <w:rPr>
          <w:rFonts w:ascii="Times New Roman" w:hAnsi="Times New Roman"/>
          <w:sz w:val="28"/>
        </w:rPr>
      </w:pPr>
    </w:p>
    <w:p w14:paraId="63E89685" w14:textId="77777777" w:rsidR="00E02669" w:rsidRDefault="00E02669" w:rsidP="00E02669">
      <w:pPr>
        <w:tabs>
          <w:tab w:val="left" w:pos="0"/>
        </w:tabs>
        <w:spacing w:after="0" w:line="252" w:lineRule="auto"/>
        <w:ind w:right="-115"/>
        <w:jc w:val="both"/>
        <w:rPr>
          <w:rFonts w:ascii="Times New Roman" w:hAnsi="Times New Roman"/>
          <w:sz w:val="28"/>
        </w:rPr>
      </w:pPr>
    </w:p>
    <w:p w14:paraId="6CE35B5C" w14:textId="12127108" w:rsidR="00E02669" w:rsidRDefault="00E02669" w:rsidP="00E02669">
      <w:pPr>
        <w:tabs>
          <w:tab w:val="left" w:pos="0"/>
        </w:tabs>
        <w:spacing w:after="0" w:line="252" w:lineRule="auto"/>
        <w:ind w:right="-115"/>
        <w:jc w:val="both"/>
        <w:rPr>
          <w:rFonts w:ascii="Times New Roman" w:hAnsi="Times New Roman"/>
          <w:sz w:val="28"/>
        </w:rPr>
      </w:pPr>
    </w:p>
    <w:p w14:paraId="6886EAC3" w14:textId="1AE93726" w:rsidR="00D01D27" w:rsidRDefault="00D01D27" w:rsidP="00E02669">
      <w:pPr>
        <w:tabs>
          <w:tab w:val="left" w:pos="0"/>
        </w:tabs>
        <w:spacing w:after="0" w:line="252" w:lineRule="auto"/>
        <w:ind w:right="-115"/>
        <w:jc w:val="both"/>
        <w:rPr>
          <w:rFonts w:ascii="Times New Roman" w:hAnsi="Times New Roman"/>
          <w:sz w:val="28"/>
        </w:rPr>
      </w:pPr>
    </w:p>
    <w:p w14:paraId="156CB059" w14:textId="77777777" w:rsidR="00D01D27" w:rsidRDefault="00D01D27" w:rsidP="00E02669">
      <w:pPr>
        <w:tabs>
          <w:tab w:val="left" w:pos="0"/>
        </w:tabs>
        <w:spacing w:after="0" w:line="252" w:lineRule="auto"/>
        <w:ind w:right="-115"/>
        <w:jc w:val="both"/>
        <w:rPr>
          <w:rFonts w:ascii="Times New Roman" w:hAnsi="Times New Roman"/>
          <w:sz w:val="28"/>
        </w:rPr>
      </w:pPr>
    </w:p>
    <w:p w14:paraId="6934D09B" w14:textId="77777777" w:rsidR="00E02669" w:rsidRPr="003F2511" w:rsidRDefault="00E02669" w:rsidP="00E02669">
      <w:pPr>
        <w:tabs>
          <w:tab w:val="left" w:pos="0"/>
        </w:tabs>
        <w:spacing w:after="0" w:line="252" w:lineRule="auto"/>
        <w:ind w:right="-115"/>
        <w:jc w:val="both"/>
        <w:rPr>
          <w:rFonts w:ascii="Times New Roman" w:hAnsi="Times New Roman"/>
          <w:sz w:val="28"/>
        </w:rPr>
      </w:pPr>
    </w:p>
    <w:p w14:paraId="2A33B1A3" w14:textId="77777777" w:rsidR="00E02669" w:rsidRPr="00A64555" w:rsidRDefault="00E02669" w:rsidP="00E02669">
      <w:pPr>
        <w:tabs>
          <w:tab w:val="left" w:pos="0"/>
        </w:tabs>
        <w:spacing w:after="0" w:line="252" w:lineRule="auto"/>
        <w:ind w:right="-115"/>
        <w:jc w:val="both"/>
        <w:rPr>
          <w:rFonts w:ascii="Times New Roman" w:hAnsi="Times New Roman"/>
          <w:i/>
          <w:sz w:val="20"/>
          <w:szCs w:val="20"/>
          <w:lang w:val="pt-PT"/>
        </w:rPr>
      </w:pPr>
      <w:r w:rsidRPr="00A64555">
        <w:rPr>
          <w:rFonts w:ascii="Times New Roman" w:hAnsi="Times New Roman"/>
          <w:i/>
          <w:lang w:val="pt-PT"/>
        </w:rPr>
        <w:t>Atenţie</w:t>
      </w:r>
      <w:r w:rsidRPr="00A64555">
        <w:rPr>
          <w:rFonts w:ascii="Times New Roman" w:hAnsi="Times New Roman"/>
          <w:i/>
          <w:sz w:val="20"/>
          <w:szCs w:val="20"/>
          <w:lang w:val="pt-PT"/>
        </w:rPr>
        <w:t xml:space="preserve">! Documentul conţine date cu caracter personal, prelucrate în cadrul sistemului de evidenţă nr. 0000806-001, înregistrat în Registrul de evidenţă al operatorilor de date cu caracter personal </w:t>
      </w:r>
      <w:hyperlink r:id="rId77" w:history="1">
        <w:r w:rsidRPr="00A64555">
          <w:rPr>
            <w:rFonts w:ascii="Times New Roman" w:hAnsi="Times New Roman"/>
            <w:i/>
            <w:sz w:val="20"/>
            <w:szCs w:val="20"/>
            <w:u w:val="single"/>
            <w:lang w:val="pt-PT"/>
          </w:rPr>
          <w:t>www.registru.datepersonale.md</w:t>
        </w:r>
      </w:hyperlink>
      <w:r w:rsidRPr="00A64555">
        <w:rPr>
          <w:rFonts w:ascii="Times New Roman" w:hAnsi="Times New Roman"/>
          <w:i/>
          <w:sz w:val="20"/>
          <w:szCs w:val="20"/>
          <w:u w:val="single"/>
          <w:lang w:val="pt-PT"/>
        </w:rPr>
        <w:t>.</w:t>
      </w:r>
      <w:r w:rsidRPr="00A64555">
        <w:rPr>
          <w:rFonts w:ascii="Times New Roman" w:hAnsi="Times New Roman"/>
          <w:i/>
          <w:sz w:val="20"/>
          <w:szCs w:val="20"/>
          <w:lang w:val="pt-PT"/>
        </w:rPr>
        <w:t xml:space="preserve"> Prelucrarea ulterioară a acestor date poate fi efectuată numai în condițiile prevăzute de Legea nr. 133 din 08.07.2011 privind protecția datelor cu caracter personal.</w:t>
      </w:r>
    </w:p>
    <w:p w14:paraId="5721A01A" w14:textId="77777777" w:rsidR="00E02669" w:rsidRPr="00A64555" w:rsidRDefault="00E02669" w:rsidP="00D57130">
      <w:pPr>
        <w:ind w:firstLine="720"/>
        <w:rPr>
          <w:rFonts w:ascii="Times New Roman" w:hAnsi="Times New Roman"/>
          <w:sz w:val="28"/>
          <w:szCs w:val="28"/>
          <w:lang w:val="pt-PT"/>
        </w:rPr>
      </w:pPr>
    </w:p>
    <w:sectPr w:rsidR="00E02669" w:rsidRPr="00A64555" w:rsidSect="00430C05">
      <w:pgSz w:w="15840" w:h="12240" w:orient="landscape"/>
      <w:pgMar w:top="806" w:right="1080" w:bottom="806" w:left="634" w:header="720" w:footer="720" w:gutter="0"/>
      <w:cols w:space="720"/>
      <w:noEndnote/>
      <w:docGrid w:linePitch="299"/>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endnote w:type="separator" w:id="-1">
    <w:p w14:paraId="6718D6CC" w14:textId="77777777" w:rsidR="00AC1709" w:rsidRDefault="00AC1709">
      <w:pPr>
        <w:spacing w:after="0" w:line="240" w:lineRule="auto"/>
      </w:pPr>
      <w:r>
        <w:separator/>
      </w:r>
    </w:p>
  </w:endnote>
  <w:endnote w:type="continuationSeparator" w:id="0">
    <w:p w14:paraId="5F489616" w14:textId="77777777" w:rsidR="00AC1709" w:rsidRDefault="00AC1709">
      <w:pPr>
        <w:spacing w:after="0" w:line="240" w:lineRule="auto"/>
      </w:pPr>
      <w:r>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font w:name="Wingdings">
    <w:panose1 w:val="05000000000000000000"/>
    <w:charset w:val="02"/>
    <w:family w:val="auto"/>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Symbol">
    <w:panose1 w:val="05050102010706020507"/>
    <w:charset w:val="02"/>
    <w:family w:val="roman"/>
    <w:pitch w:val="variable"/>
    <w:sig w:usb0="00000000" w:usb1="10000000" w:usb2="00000000" w:usb3="00000000" w:csb0="80000000" w:csb1="00000000"/>
  </w:font>
  <w:font w:name="Calibri">
    <w:panose1 w:val="020F0502020204030204"/>
    <w:charset w:val="00"/>
    <w:family w:val="swiss"/>
    <w:pitch w:val="variable"/>
    <w:sig w:usb0="E4002EFF" w:usb1="C000247B" w:usb2="00000009" w:usb3="00000000" w:csb0="000001FF" w:csb1="00000000"/>
  </w:font>
  <w:font w:name="Calibri Light">
    <w:panose1 w:val="020F0302020204030204"/>
    <w:charset w:val="00"/>
    <w:family w:val="swiss"/>
    <w:pitch w:val="variable"/>
    <w:sig w:usb0="E4002EFF" w:usb1="C000247B" w:usb2="00000009" w:usb3="00000000" w:csb0="000001FF" w:csb1="00000000"/>
  </w:font>
  <w:font w:name="SimSun">
    <w:altName w:val="宋体"/>
    <w:panose1 w:val="02010600030101010101"/>
    <w:charset w:val="86"/>
    <w:family w:val="auto"/>
    <w:pitch w:val="variable"/>
    <w:sig w:usb0="00000003" w:usb1="288F0000" w:usb2="00000016" w:usb3="00000000" w:csb0="00040001" w:csb1="00000000"/>
  </w:font>
  <w:font w:name="Segoe UI">
    <w:panose1 w:val="020B0502040204020203"/>
    <w:charset w:val="00"/>
    <w:family w:val="swiss"/>
    <w:pitch w:val="variable"/>
    <w:sig w:usb0="E4002EFF" w:usb1="C000E47F" w:usb2="00000009" w:usb3="00000000" w:csb0="000001FF" w:csb1="00000000"/>
  </w:font>
  <w:font w:name="Cambria">
    <w:panose1 w:val="02040503050406030204"/>
    <w:charset w:val="00"/>
    <w:family w:val="roman"/>
    <w:pitch w:val="variable"/>
    <w:sig w:usb0="E00006FF" w:usb1="420024FF" w:usb2="02000000" w:usb3="00000000" w:csb0="0000019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75704B7" w14:textId="77777777" w:rsidR="002540BE" w:rsidRDefault="002540BE">
    <w:pPr>
      <w:pStyle w:val="Footer"/>
      <w:jc w:val="center"/>
    </w:pPr>
    <w:r>
      <w:fldChar w:fldCharType="begin"/>
    </w:r>
    <w:r>
      <w:instrText xml:space="preserve"> PAGE   \* MERGEFORMAT </w:instrText>
    </w:r>
    <w:r>
      <w:fldChar w:fldCharType="separate"/>
    </w:r>
    <w:r>
      <w:rPr>
        <w:noProof/>
      </w:rPr>
      <w:t>12</w:t>
    </w:r>
    <w:r>
      <w:fldChar w:fldCharType="end"/>
    </w:r>
  </w:p>
  <w:p w14:paraId="705CCD0D" w14:textId="77777777" w:rsidR="002540BE" w:rsidRDefault="002540BE"/>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4E67EDE" w14:textId="0975801D" w:rsidR="002540BE" w:rsidRDefault="002540BE">
    <w:pPr>
      <w:pStyle w:val="Footer"/>
      <w:jc w:val="center"/>
    </w:pPr>
    <w:r>
      <w:fldChar w:fldCharType="begin"/>
    </w:r>
    <w:r>
      <w:instrText xml:space="preserve"> PAGE   \* MERGEFORMAT </w:instrText>
    </w:r>
    <w:r>
      <w:fldChar w:fldCharType="separate"/>
    </w:r>
    <w:r>
      <w:rPr>
        <w:noProof/>
      </w:rPr>
      <w:t>14</w:t>
    </w:r>
    <w:r>
      <w:fldChar w:fldCharType="end"/>
    </w:r>
  </w:p>
  <w:p w14:paraId="399DE024" w14:textId="77777777" w:rsidR="002540BE" w:rsidRDefault="002540BE" w:rsidP="00155B87"/>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3332398" w14:textId="77777777" w:rsidR="002540BE" w:rsidRDefault="002540BE">
    <w:pPr>
      <w:pStyle w:val="Footer"/>
      <w:jc w:val="center"/>
    </w:pPr>
    <w:r>
      <w:fldChar w:fldCharType="begin"/>
    </w:r>
    <w:r>
      <w:instrText xml:space="preserve"> PAGE   \* MERGEFORMAT </w:instrText>
    </w:r>
    <w:r>
      <w:fldChar w:fldCharType="separate"/>
    </w:r>
    <w:r>
      <w:rPr>
        <w:noProof/>
      </w:rPr>
      <w:t>20</w:t>
    </w:r>
    <w:r>
      <w:fldChar w:fldCharType="end"/>
    </w:r>
  </w:p>
  <w:p w14:paraId="0BE97223" w14:textId="77777777" w:rsidR="002540BE" w:rsidRDefault="002540BE" w:rsidP="00155B87"/>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footnote w:type="separator" w:id="-1">
    <w:p w14:paraId="569DA67B" w14:textId="77777777" w:rsidR="00AC1709" w:rsidRDefault="00AC1709">
      <w:pPr>
        <w:spacing w:after="0" w:line="240" w:lineRule="auto"/>
      </w:pPr>
      <w:r>
        <w:separator/>
      </w:r>
    </w:p>
  </w:footnote>
  <w:footnote w:type="continuationSeparator" w:id="0">
    <w:p w14:paraId="585591EE" w14:textId="77777777" w:rsidR="00AC1709" w:rsidRDefault="00AC1709">
      <w:pPr>
        <w:spacing w:after="0" w:line="240" w:lineRule="auto"/>
      </w:pPr>
      <w:r>
        <w:continuationSeparator/>
      </w:r>
    </w:p>
  </w:footnote>
  <w:footnote w:id="1">
    <w:p w14:paraId="31027730" w14:textId="77777777" w:rsidR="002540BE" w:rsidRPr="002E2F29" w:rsidRDefault="002540BE" w:rsidP="00052B5E">
      <w:pPr>
        <w:pStyle w:val="FootnoteText"/>
      </w:pPr>
      <w:r>
        <w:rPr>
          <w:rStyle w:val="FootnoteReference"/>
        </w:rPr>
        <w:footnoteRef/>
      </w:r>
      <w:r>
        <w:t xml:space="preserve"> În conformitate cu prevederile Legii Nr. 215/2016 cu privire la tineret.//</w:t>
      </w:r>
      <w:r w:rsidRPr="002E2F29">
        <w:t xml:space="preserve"> </w:t>
      </w:r>
      <w:hyperlink r:id="rId1" w:history="1">
        <w:r>
          <w:rPr>
            <w:rStyle w:val="Hyperlink"/>
          </w:rPr>
          <w:t>https://www.legis.md/cautare/getResults?doc_id=105800&amp;lang=ro</w:t>
        </w:r>
      </w:hyperlink>
    </w:p>
  </w:footnote>
</w:footnotes>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abstractNum w:abstractNumId="0" w15:restartNumberingAfterBreak="0">
    <w:nsid w:val="00000001"/>
    <w:multiLevelType w:val="hybridMultilevel"/>
    <w:tmpl w:val="ABB4C41A"/>
    <w:lvl w:ilvl="0" w:tplc="6288682A">
      <w:start w:val="1"/>
      <w:numFmt w:val="bullet"/>
      <w:lvlText w:val=""/>
      <w:lvlJc w:val="left"/>
      <w:pPr>
        <w:ind w:left="720" w:hanging="360"/>
      </w:pPr>
      <w:rPr>
        <w:rFonts w:ascii="Wingdings" w:hAnsi="Wingdings" w:hint="default"/>
        <w:color w:val="1F4E79"/>
      </w:rPr>
    </w:lvl>
    <w:lvl w:ilvl="1" w:tplc="04090003" w:tentative="1">
      <w:start w:val="1"/>
      <w:numFmt w:val="bullet"/>
      <w:lvlText w:val="o"/>
      <w:lvlJc w:val="left"/>
      <w:pPr>
        <w:ind w:left="1440" w:hanging="360"/>
      </w:pPr>
      <w:rPr>
        <w:rFonts w:ascii="Courier New" w:hAnsi="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1" w15:restartNumberingAfterBreak="0">
    <w:nsid w:val="00000002"/>
    <w:multiLevelType w:val="hybridMultilevel"/>
    <w:tmpl w:val="133E7E78"/>
    <w:lvl w:ilvl="0" w:tplc="04190001">
      <w:start w:val="1"/>
      <w:numFmt w:val="bullet"/>
      <w:lvlText w:val=""/>
      <w:lvlJc w:val="left"/>
      <w:pPr>
        <w:ind w:left="720" w:hanging="360"/>
      </w:pPr>
      <w:rPr>
        <w:rFonts w:ascii="Symbol" w:eastAsia="Times New Roman" w:hAnsi="Symbol" w:cs="Times New Roman" w:hint="default"/>
      </w:rPr>
    </w:lvl>
    <w:lvl w:ilvl="1" w:tplc="04190003" w:tentative="1">
      <w:start w:val="1"/>
      <w:numFmt w:val="bullet"/>
      <w:lvlText w:val="o"/>
      <w:lvlJc w:val="left"/>
      <w:pPr>
        <w:ind w:left="1440" w:hanging="360"/>
      </w:pPr>
      <w:rPr>
        <w:rFonts w:ascii="Courier New" w:hAnsi="Courier New" w:cs="Courier New" w:hint="default"/>
      </w:rPr>
    </w:lvl>
    <w:lvl w:ilvl="2" w:tplc="04190005" w:tentative="1">
      <w:start w:val="1"/>
      <w:numFmt w:val="bullet"/>
      <w:lvlText w:val=""/>
      <w:lvlJc w:val="left"/>
      <w:pPr>
        <w:ind w:left="2160" w:hanging="360"/>
      </w:pPr>
      <w:rPr>
        <w:rFonts w:ascii="Wingdings" w:hAnsi="Wingdings" w:hint="default"/>
      </w:rPr>
    </w:lvl>
    <w:lvl w:ilvl="3" w:tplc="04190001" w:tentative="1">
      <w:start w:val="1"/>
      <w:numFmt w:val="bullet"/>
      <w:lvlText w:val=""/>
      <w:lvlJc w:val="left"/>
      <w:pPr>
        <w:ind w:left="2880" w:hanging="360"/>
      </w:pPr>
      <w:rPr>
        <w:rFonts w:ascii="Symbol" w:hAnsi="Symbol" w:hint="default"/>
      </w:rPr>
    </w:lvl>
    <w:lvl w:ilvl="4" w:tplc="04190003" w:tentative="1">
      <w:start w:val="1"/>
      <w:numFmt w:val="bullet"/>
      <w:lvlText w:val="o"/>
      <w:lvlJc w:val="left"/>
      <w:pPr>
        <w:ind w:left="3600" w:hanging="360"/>
      </w:pPr>
      <w:rPr>
        <w:rFonts w:ascii="Courier New" w:hAnsi="Courier New" w:cs="Courier New" w:hint="default"/>
      </w:rPr>
    </w:lvl>
    <w:lvl w:ilvl="5" w:tplc="04190005" w:tentative="1">
      <w:start w:val="1"/>
      <w:numFmt w:val="bullet"/>
      <w:lvlText w:val=""/>
      <w:lvlJc w:val="left"/>
      <w:pPr>
        <w:ind w:left="4320" w:hanging="360"/>
      </w:pPr>
      <w:rPr>
        <w:rFonts w:ascii="Wingdings" w:hAnsi="Wingdings" w:hint="default"/>
      </w:rPr>
    </w:lvl>
    <w:lvl w:ilvl="6" w:tplc="04190001" w:tentative="1">
      <w:start w:val="1"/>
      <w:numFmt w:val="bullet"/>
      <w:lvlText w:val=""/>
      <w:lvlJc w:val="left"/>
      <w:pPr>
        <w:ind w:left="5040" w:hanging="360"/>
      </w:pPr>
      <w:rPr>
        <w:rFonts w:ascii="Symbol" w:hAnsi="Symbol" w:hint="default"/>
      </w:rPr>
    </w:lvl>
    <w:lvl w:ilvl="7" w:tplc="04190003" w:tentative="1">
      <w:start w:val="1"/>
      <w:numFmt w:val="bullet"/>
      <w:lvlText w:val="o"/>
      <w:lvlJc w:val="left"/>
      <w:pPr>
        <w:ind w:left="5760" w:hanging="360"/>
      </w:pPr>
      <w:rPr>
        <w:rFonts w:ascii="Courier New" w:hAnsi="Courier New" w:cs="Courier New" w:hint="default"/>
      </w:rPr>
    </w:lvl>
    <w:lvl w:ilvl="8" w:tplc="04190005" w:tentative="1">
      <w:start w:val="1"/>
      <w:numFmt w:val="bullet"/>
      <w:lvlText w:val=""/>
      <w:lvlJc w:val="left"/>
      <w:pPr>
        <w:ind w:left="6480" w:hanging="360"/>
      </w:pPr>
      <w:rPr>
        <w:rFonts w:ascii="Wingdings" w:hAnsi="Wingdings" w:hint="default"/>
      </w:rPr>
    </w:lvl>
  </w:abstractNum>
  <w:abstractNum w:abstractNumId="2" w15:restartNumberingAfterBreak="0">
    <w:nsid w:val="00000003"/>
    <w:multiLevelType w:val="hybridMultilevel"/>
    <w:tmpl w:val="7930B24C"/>
    <w:lvl w:ilvl="0" w:tplc="04090017">
      <w:start w:val="1"/>
      <w:numFmt w:val="lowerLetter"/>
      <w:lvlText w:val="%1)"/>
      <w:lvlJc w:val="left"/>
      <w:pPr>
        <w:ind w:left="720" w:hanging="36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3" w15:restartNumberingAfterBreak="0">
    <w:nsid w:val="00000004"/>
    <w:multiLevelType w:val="hybridMultilevel"/>
    <w:tmpl w:val="8D6A9C9C"/>
    <w:lvl w:ilvl="0" w:tplc="C7465EDE">
      <w:start w:val="1"/>
      <w:numFmt w:val="bullet"/>
      <w:lvlText w:val="-"/>
      <w:lvlJc w:val="left"/>
      <w:pPr>
        <w:ind w:left="1080" w:hanging="360"/>
      </w:pPr>
      <w:rPr>
        <w:rFonts w:ascii="Times New Roman" w:eastAsia="Times New Roman" w:hAnsi="Times New Roman" w:hint="default"/>
      </w:rPr>
    </w:lvl>
    <w:lvl w:ilvl="1" w:tplc="04090003" w:tentative="1">
      <w:start w:val="1"/>
      <w:numFmt w:val="bullet"/>
      <w:lvlText w:val="o"/>
      <w:lvlJc w:val="left"/>
      <w:pPr>
        <w:ind w:left="1800" w:hanging="360"/>
      </w:pPr>
      <w:rPr>
        <w:rFonts w:ascii="Courier New" w:hAnsi="Courier New" w:hint="default"/>
      </w:rPr>
    </w:lvl>
    <w:lvl w:ilvl="2" w:tplc="04090005" w:tentative="1">
      <w:start w:val="1"/>
      <w:numFmt w:val="bullet"/>
      <w:lvlText w:val=""/>
      <w:lvlJc w:val="left"/>
      <w:pPr>
        <w:ind w:left="2520" w:hanging="360"/>
      </w:pPr>
      <w:rPr>
        <w:rFonts w:ascii="Wingdings" w:hAnsi="Wingdings" w:hint="default"/>
      </w:rPr>
    </w:lvl>
    <w:lvl w:ilvl="3" w:tplc="04090001" w:tentative="1">
      <w:start w:val="1"/>
      <w:numFmt w:val="bullet"/>
      <w:lvlText w:val=""/>
      <w:lvlJc w:val="left"/>
      <w:pPr>
        <w:ind w:left="3240" w:hanging="360"/>
      </w:pPr>
      <w:rPr>
        <w:rFonts w:ascii="Symbol" w:hAnsi="Symbol" w:hint="default"/>
      </w:rPr>
    </w:lvl>
    <w:lvl w:ilvl="4" w:tplc="04090003" w:tentative="1">
      <w:start w:val="1"/>
      <w:numFmt w:val="bullet"/>
      <w:lvlText w:val="o"/>
      <w:lvlJc w:val="left"/>
      <w:pPr>
        <w:ind w:left="3960" w:hanging="360"/>
      </w:pPr>
      <w:rPr>
        <w:rFonts w:ascii="Courier New" w:hAnsi="Courier New" w:hint="default"/>
      </w:rPr>
    </w:lvl>
    <w:lvl w:ilvl="5" w:tplc="04090005" w:tentative="1">
      <w:start w:val="1"/>
      <w:numFmt w:val="bullet"/>
      <w:lvlText w:val=""/>
      <w:lvlJc w:val="left"/>
      <w:pPr>
        <w:ind w:left="4680" w:hanging="360"/>
      </w:pPr>
      <w:rPr>
        <w:rFonts w:ascii="Wingdings" w:hAnsi="Wingdings" w:hint="default"/>
      </w:rPr>
    </w:lvl>
    <w:lvl w:ilvl="6" w:tplc="04090001" w:tentative="1">
      <w:start w:val="1"/>
      <w:numFmt w:val="bullet"/>
      <w:lvlText w:val=""/>
      <w:lvlJc w:val="left"/>
      <w:pPr>
        <w:ind w:left="5400" w:hanging="360"/>
      </w:pPr>
      <w:rPr>
        <w:rFonts w:ascii="Symbol" w:hAnsi="Symbol" w:hint="default"/>
      </w:rPr>
    </w:lvl>
    <w:lvl w:ilvl="7" w:tplc="04090003" w:tentative="1">
      <w:start w:val="1"/>
      <w:numFmt w:val="bullet"/>
      <w:lvlText w:val="o"/>
      <w:lvlJc w:val="left"/>
      <w:pPr>
        <w:ind w:left="6120" w:hanging="360"/>
      </w:pPr>
      <w:rPr>
        <w:rFonts w:ascii="Courier New" w:hAnsi="Courier New" w:hint="default"/>
      </w:rPr>
    </w:lvl>
    <w:lvl w:ilvl="8" w:tplc="04090005" w:tentative="1">
      <w:start w:val="1"/>
      <w:numFmt w:val="bullet"/>
      <w:lvlText w:val=""/>
      <w:lvlJc w:val="left"/>
      <w:pPr>
        <w:ind w:left="6840" w:hanging="360"/>
      </w:pPr>
      <w:rPr>
        <w:rFonts w:ascii="Wingdings" w:hAnsi="Wingdings" w:hint="default"/>
      </w:rPr>
    </w:lvl>
  </w:abstractNum>
  <w:abstractNum w:abstractNumId="4" w15:restartNumberingAfterBreak="0">
    <w:nsid w:val="00000005"/>
    <w:multiLevelType w:val="hybridMultilevel"/>
    <w:tmpl w:val="E32CB5CA"/>
    <w:lvl w:ilvl="0" w:tplc="04090017">
      <w:start w:val="1"/>
      <w:numFmt w:val="lowerLetter"/>
      <w:lvlText w:val="%1)"/>
      <w:lvlJc w:val="left"/>
      <w:pPr>
        <w:ind w:left="360" w:hanging="360"/>
      </w:pPr>
      <w:rPr>
        <w:rFonts w:cs="Times New Roman"/>
      </w:rPr>
    </w:lvl>
    <w:lvl w:ilvl="1" w:tplc="04090019" w:tentative="1">
      <w:start w:val="1"/>
      <w:numFmt w:val="lowerLetter"/>
      <w:lvlText w:val="%2."/>
      <w:lvlJc w:val="left"/>
      <w:pPr>
        <w:ind w:left="1080" w:hanging="360"/>
      </w:pPr>
      <w:rPr>
        <w:rFonts w:cs="Times New Roman"/>
      </w:rPr>
    </w:lvl>
    <w:lvl w:ilvl="2" w:tplc="0409001B" w:tentative="1">
      <w:start w:val="1"/>
      <w:numFmt w:val="lowerRoman"/>
      <w:lvlText w:val="%3."/>
      <w:lvlJc w:val="right"/>
      <w:pPr>
        <w:ind w:left="1800" w:hanging="180"/>
      </w:pPr>
      <w:rPr>
        <w:rFonts w:cs="Times New Roman"/>
      </w:rPr>
    </w:lvl>
    <w:lvl w:ilvl="3" w:tplc="0409000F" w:tentative="1">
      <w:start w:val="1"/>
      <w:numFmt w:val="decimal"/>
      <w:lvlText w:val="%4."/>
      <w:lvlJc w:val="left"/>
      <w:pPr>
        <w:ind w:left="2520" w:hanging="360"/>
      </w:pPr>
      <w:rPr>
        <w:rFonts w:cs="Times New Roman"/>
      </w:rPr>
    </w:lvl>
    <w:lvl w:ilvl="4" w:tplc="04090019" w:tentative="1">
      <w:start w:val="1"/>
      <w:numFmt w:val="lowerLetter"/>
      <w:lvlText w:val="%5."/>
      <w:lvlJc w:val="left"/>
      <w:pPr>
        <w:ind w:left="3240" w:hanging="360"/>
      </w:pPr>
      <w:rPr>
        <w:rFonts w:cs="Times New Roman"/>
      </w:rPr>
    </w:lvl>
    <w:lvl w:ilvl="5" w:tplc="0409001B" w:tentative="1">
      <w:start w:val="1"/>
      <w:numFmt w:val="lowerRoman"/>
      <w:lvlText w:val="%6."/>
      <w:lvlJc w:val="right"/>
      <w:pPr>
        <w:ind w:left="3960" w:hanging="180"/>
      </w:pPr>
      <w:rPr>
        <w:rFonts w:cs="Times New Roman"/>
      </w:rPr>
    </w:lvl>
    <w:lvl w:ilvl="6" w:tplc="0409000F" w:tentative="1">
      <w:start w:val="1"/>
      <w:numFmt w:val="decimal"/>
      <w:lvlText w:val="%7."/>
      <w:lvlJc w:val="left"/>
      <w:pPr>
        <w:ind w:left="4680" w:hanging="360"/>
      </w:pPr>
      <w:rPr>
        <w:rFonts w:cs="Times New Roman"/>
      </w:rPr>
    </w:lvl>
    <w:lvl w:ilvl="7" w:tplc="04090019" w:tentative="1">
      <w:start w:val="1"/>
      <w:numFmt w:val="lowerLetter"/>
      <w:lvlText w:val="%8."/>
      <w:lvlJc w:val="left"/>
      <w:pPr>
        <w:ind w:left="5400" w:hanging="360"/>
      </w:pPr>
      <w:rPr>
        <w:rFonts w:cs="Times New Roman"/>
      </w:rPr>
    </w:lvl>
    <w:lvl w:ilvl="8" w:tplc="0409001B" w:tentative="1">
      <w:start w:val="1"/>
      <w:numFmt w:val="lowerRoman"/>
      <w:lvlText w:val="%9."/>
      <w:lvlJc w:val="right"/>
      <w:pPr>
        <w:ind w:left="6120" w:hanging="180"/>
      </w:pPr>
      <w:rPr>
        <w:rFonts w:cs="Times New Roman"/>
      </w:rPr>
    </w:lvl>
  </w:abstractNum>
  <w:abstractNum w:abstractNumId="5" w15:restartNumberingAfterBreak="0">
    <w:nsid w:val="00000006"/>
    <w:multiLevelType w:val="hybridMultilevel"/>
    <w:tmpl w:val="537411D6"/>
    <w:lvl w:ilvl="0" w:tplc="04090001">
      <w:start w:val="1"/>
      <w:numFmt w:val="bullet"/>
      <w:lvlText w:val=""/>
      <w:lvlJc w:val="left"/>
      <w:pPr>
        <w:ind w:left="795" w:hanging="360"/>
      </w:pPr>
      <w:rPr>
        <w:rFonts w:ascii="Symbol" w:hAnsi="Symbol" w:hint="default"/>
      </w:rPr>
    </w:lvl>
    <w:lvl w:ilvl="1" w:tplc="04090003" w:tentative="1">
      <w:start w:val="1"/>
      <w:numFmt w:val="bullet"/>
      <w:lvlText w:val="o"/>
      <w:lvlJc w:val="left"/>
      <w:pPr>
        <w:ind w:left="1515" w:hanging="360"/>
      </w:pPr>
      <w:rPr>
        <w:rFonts w:ascii="Courier New" w:hAnsi="Courier New" w:hint="default"/>
      </w:rPr>
    </w:lvl>
    <w:lvl w:ilvl="2" w:tplc="04090005" w:tentative="1">
      <w:start w:val="1"/>
      <w:numFmt w:val="bullet"/>
      <w:lvlText w:val=""/>
      <w:lvlJc w:val="left"/>
      <w:pPr>
        <w:ind w:left="2235" w:hanging="360"/>
      </w:pPr>
      <w:rPr>
        <w:rFonts w:ascii="Wingdings" w:hAnsi="Wingdings" w:hint="default"/>
      </w:rPr>
    </w:lvl>
    <w:lvl w:ilvl="3" w:tplc="04090001" w:tentative="1">
      <w:start w:val="1"/>
      <w:numFmt w:val="bullet"/>
      <w:lvlText w:val=""/>
      <w:lvlJc w:val="left"/>
      <w:pPr>
        <w:ind w:left="2955" w:hanging="360"/>
      </w:pPr>
      <w:rPr>
        <w:rFonts w:ascii="Symbol" w:hAnsi="Symbol" w:hint="default"/>
      </w:rPr>
    </w:lvl>
    <w:lvl w:ilvl="4" w:tplc="04090003" w:tentative="1">
      <w:start w:val="1"/>
      <w:numFmt w:val="bullet"/>
      <w:lvlText w:val="o"/>
      <w:lvlJc w:val="left"/>
      <w:pPr>
        <w:ind w:left="3675" w:hanging="360"/>
      </w:pPr>
      <w:rPr>
        <w:rFonts w:ascii="Courier New" w:hAnsi="Courier New" w:hint="default"/>
      </w:rPr>
    </w:lvl>
    <w:lvl w:ilvl="5" w:tplc="04090005" w:tentative="1">
      <w:start w:val="1"/>
      <w:numFmt w:val="bullet"/>
      <w:lvlText w:val=""/>
      <w:lvlJc w:val="left"/>
      <w:pPr>
        <w:ind w:left="4395" w:hanging="360"/>
      </w:pPr>
      <w:rPr>
        <w:rFonts w:ascii="Wingdings" w:hAnsi="Wingdings" w:hint="default"/>
      </w:rPr>
    </w:lvl>
    <w:lvl w:ilvl="6" w:tplc="04090001" w:tentative="1">
      <w:start w:val="1"/>
      <w:numFmt w:val="bullet"/>
      <w:lvlText w:val=""/>
      <w:lvlJc w:val="left"/>
      <w:pPr>
        <w:ind w:left="5115" w:hanging="360"/>
      </w:pPr>
      <w:rPr>
        <w:rFonts w:ascii="Symbol" w:hAnsi="Symbol" w:hint="default"/>
      </w:rPr>
    </w:lvl>
    <w:lvl w:ilvl="7" w:tplc="04090003" w:tentative="1">
      <w:start w:val="1"/>
      <w:numFmt w:val="bullet"/>
      <w:lvlText w:val="o"/>
      <w:lvlJc w:val="left"/>
      <w:pPr>
        <w:ind w:left="5835" w:hanging="360"/>
      </w:pPr>
      <w:rPr>
        <w:rFonts w:ascii="Courier New" w:hAnsi="Courier New" w:hint="default"/>
      </w:rPr>
    </w:lvl>
    <w:lvl w:ilvl="8" w:tplc="04090005" w:tentative="1">
      <w:start w:val="1"/>
      <w:numFmt w:val="bullet"/>
      <w:lvlText w:val=""/>
      <w:lvlJc w:val="left"/>
      <w:pPr>
        <w:ind w:left="6555" w:hanging="360"/>
      </w:pPr>
      <w:rPr>
        <w:rFonts w:ascii="Wingdings" w:hAnsi="Wingdings" w:hint="default"/>
      </w:rPr>
    </w:lvl>
  </w:abstractNum>
  <w:abstractNum w:abstractNumId="6" w15:restartNumberingAfterBreak="0">
    <w:nsid w:val="00000007"/>
    <w:multiLevelType w:val="hybridMultilevel"/>
    <w:tmpl w:val="76B0C066"/>
    <w:lvl w:ilvl="0" w:tplc="0409000D">
      <w:start w:val="1"/>
      <w:numFmt w:val="bullet"/>
      <w:lvlText w:val=""/>
      <w:lvlJc w:val="left"/>
      <w:pPr>
        <w:ind w:left="720" w:hanging="360"/>
      </w:pPr>
      <w:rPr>
        <w:rFonts w:ascii="Wingdings" w:hAnsi="Wingdings" w:hint="default"/>
      </w:rPr>
    </w:lvl>
    <w:lvl w:ilvl="1" w:tplc="04090003" w:tentative="1">
      <w:start w:val="1"/>
      <w:numFmt w:val="bullet"/>
      <w:lvlText w:val="o"/>
      <w:lvlJc w:val="left"/>
      <w:pPr>
        <w:ind w:left="1440" w:hanging="360"/>
      </w:pPr>
      <w:rPr>
        <w:rFonts w:ascii="Courier New" w:hAnsi="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7" w15:restartNumberingAfterBreak="0">
    <w:nsid w:val="00000008"/>
    <w:multiLevelType w:val="multilevel"/>
    <w:tmpl w:val="43AA27E6"/>
    <w:lvl w:ilvl="0">
      <w:start w:val="1"/>
      <w:numFmt w:val="decimal"/>
      <w:lvlText w:val="%1."/>
      <w:lvlJc w:val="left"/>
      <w:pPr>
        <w:ind w:left="420" w:hanging="420"/>
      </w:pPr>
      <w:rPr>
        <w:rFonts w:hint="default"/>
      </w:rPr>
    </w:lvl>
    <w:lvl w:ilvl="1">
      <w:start w:val="1"/>
      <w:numFmt w:val="decimal"/>
      <w:lvlText w:val="%1.%2."/>
      <w:lvlJc w:val="left"/>
      <w:pPr>
        <w:ind w:left="720" w:hanging="720"/>
      </w:pPr>
      <w:rPr>
        <w:rFonts w:hint="default"/>
        <w:b w:val="0"/>
      </w:rPr>
    </w:lvl>
    <w:lvl w:ilvl="2">
      <w:start w:val="1"/>
      <w:numFmt w:val="decimal"/>
      <w:lvlText w:val="%1.%2.%3."/>
      <w:lvlJc w:val="left"/>
      <w:pPr>
        <w:ind w:left="720" w:hanging="720"/>
      </w:pPr>
      <w:rPr>
        <w:rFonts w:hint="default"/>
      </w:rPr>
    </w:lvl>
    <w:lvl w:ilvl="3">
      <w:start w:val="1"/>
      <w:numFmt w:val="decimal"/>
      <w:lvlText w:val="%1.%2.%3.%4."/>
      <w:lvlJc w:val="left"/>
      <w:pPr>
        <w:ind w:left="1080" w:hanging="1080"/>
      </w:pPr>
      <w:rPr>
        <w:rFonts w:hint="default"/>
      </w:rPr>
    </w:lvl>
    <w:lvl w:ilvl="4">
      <w:start w:val="1"/>
      <w:numFmt w:val="decimal"/>
      <w:lvlText w:val="%1.%2.%3.%4.%5."/>
      <w:lvlJc w:val="left"/>
      <w:pPr>
        <w:ind w:left="1080" w:hanging="1080"/>
      </w:pPr>
      <w:rPr>
        <w:rFonts w:hint="default"/>
      </w:rPr>
    </w:lvl>
    <w:lvl w:ilvl="5">
      <w:start w:val="1"/>
      <w:numFmt w:val="decimal"/>
      <w:lvlText w:val="%1.%2.%3.%4.%5.%6."/>
      <w:lvlJc w:val="left"/>
      <w:pPr>
        <w:ind w:left="1440" w:hanging="1440"/>
      </w:pPr>
      <w:rPr>
        <w:rFonts w:hint="default"/>
      </w:rPr>
    </w:lvl>
    <w:lvl w:ilvl="6">
      <w:start w:val="1"/>
      <w:numFmt w:val="decimal"/>
      <w:lvlText w:val="%1.%2.%3.%4.%5.%6.%7."/>
      <w:lvlJc w:val="left"/>
      <w:pPr>
        <w:ind w:left="1800" w:hanging="1800"/>
      </w:pPr>
      <w:rPr>
        <w:rFonts w:hint="default"/>
      </w:rPr>
    </w:lvl>
    <w:lvl w:ilvl="7">
      <w:start w:val="1"/>
      <w:numFmt w:val="decimal"/>
      <w:lvlText w:val="%1.%2.%3.%4.%5.%6.%7.%8."/>
      <w:lvlJc w:val="left"/>
      <w:pPr>
        <w:ind w:left="1800" w:hanging="1800"/>
      </w:pPr>
      <w:rPr>
        <w:rFonts w:hint="default"/>
      </w:rPr>
    </w:lvl>
    <w:lvl w:ilvl="8">
      <w:start w:val="1"/>
      <w:numFmt w:val="decimal"/>
      <w:lvlText w:val="%1.%2.%3.%4.%5.%6.%7.%8.%9."/>
      <w:lvlJc w:val="left"/>
      <w:pPr>
        <w:ind w:left="2160" w:hanging="2160"/>
      </w:pPr>
      <w:rPr>
        <w:rFonts w:hint="default"/>
      </w:rPr>
    </w:lvl>
  </w:abstractNum>
  <w:abstractNum w:abstractNumId="8" w15:restartNumberingAfterBreak="0">
    <w:nsid w:val="00000009"/>
    <w:multiLevelType w:val="hybridMultilevel"/>
    <w:tmpl w:val="52CA92E8"/>
    <w:lvl w:ilvl="0" w:tplc="42CAB656">
      <w:start w:val="1"/>
      <w:numFmt w:val="decimal"/>
      <w:lvlText w:val="%1."/>
      <w:lvlJc w:val="left"/>
      <w:pPr>
        <w:ind w:left="700" w:hanging="360"/>
      </w:pPr>
      <w:rPr>
        <w:rFonts w:hint="default"/>
        <w:b w:val="0"/>
      </w:rPr>
    </w:lvl>
    <w:lvl w:ilvl="1" w:tplc="04090019" w:tentative="1">
      <w:start w:val="1"/>
      <w:numFmt w:val="lowerLetter"/>
      <w:lvlText w:val="%2."/>
      <w:lvlJc w:val="left"/>
      <w:pPr>
        <w:ind w:left="1420" w:hanging="360"/>
      </w:pPr>
    </w:lvl>
    <w:lvl w:ilvl="2" w:tplc="0409001B" w:tentative="1">
      <w:start w:val="1"/>
      <w:numFmt w:val="lowerRoman"/>
      <w:lvlText w:val="%3."/>
      <w:lvlJc w:val="right"/>
      <w:pPr>
        <w:ind w:left="2140" w:hanging="180"/>
      </w:pPr>
    </w:lvl>
    <w:lvl w:ilvl="3" w:tplc="0409000F" w:tentative="1">
      <w:start w:val="1"/>
      <w:numFmt w:val="decimal"/>
      <w:lvlText w:val="%4."/>
      <w:lvlJc w:val="left"/>
      <w:pPr>
        <w:ind w:left="2860" w:hanging="360"/>
      </w:pPr>
    </w:lvl>
    <w:lvl w:ilvl="4" w:tplc="04090019" w:tentative="1">
      <w:start w:val="1"/>
      <w:numFmt w:val="lowerLetter"/>
      <w:lvlText w:val="%5."/>
      <w:lvlJc w:val="left"/>
      <w:pPr>
        <w:ind w:left="3580" w:hanging="360"/>
      </w:pPr>
    </w:lvl>
    <w:lvl w:ilvl="5" w:tplc="0409001B" w:tentative="1">
      <w:start w:val="1"/>
      <w:numFmt w:val="lowerRoman"/>
      <w:lvlText w:val="%6."/>
      <w:lvlJc w:val="right"/>
      <w:pPr>
        <w:ind w:left="4300" w:hanging="180"/>
      </w:pPr>
    </w:lvl>
    <w:lvl w:ilvl="6" w:tplc="0409000F" w:tentative="1">
      <w:start w:val="1"/>
      <w:numFmt w:val="decimal"/>
      <w:lvlText w:val="%7."/>
      <w:lvlJc w:val="left"/>
      <w:pPr>
        <w:ind w:left="5020" w:hanging="360"/>
      </w:pPr>
    </w:lvl>
    <w:lvl w:ilvl="7" w:tplc="04090019" w:tentative="1">
      <w:start w:val="1"/>
      <w:numFmt w:val="lowerLetter"/>
      <w:lvlText w:val="%8."/>
      <w:lvlJc w:val="left"/>
      <w:pPr>
        <w:ind w:left="5740" w:hanging="360"/>
      </w:pPr>
    </w:lvl>
    <w:lvl w:ilvl="8" w:tplc="0409001B" w:tentative="1">
      <w:start w:val="1"/>
      <w:numFmt w:val="lowerRoman"/>
      <w:lvlText w:val="%9."/>
      <w:lvlJc w:val="right"/>
      <w:pPr>
        <w:ind w:left="6460" w:hanging="180"/>
      </w:pPr>
    </w:lvl>
  </w:abstractNum>
  <w:abstractNum w:abstractNumId="9" w15:restartNumberingAfterBreak="0">
    <w:nsid w:val="0000000A"/>
    <w:multiLevelType w:val="hybridMultilevel"/>
    <w:tmpl w:val="9D126598"/>
    <w:lvl w:ilvl="0" w:tplc="C7465EDE">
      <w:start w:val="1"/>
      <w:numFmt w:val="bullet"/>
      <w:lvlText w:val="-"/>
      <w:lvlJc w:val="left"/>
      <w:pPr>
        <w:ind w:left="720" w:hanging="360"/>
      </w:pPr>
      <w:rPr>
        <w:rFonts w:ascii="Times New Roman" w:eastAsia="Times New Roman" w:hAnsi="Times New Roman"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10" w15:restartNumberingAfterBreak="0">
    <w:nsid w:val="0000000B"/>
    <w:multiLevelType w:val="hybridMultilevel"/>
    <w:tmpl w:val="3C1C6CAE"/>
    <w:lvl w:ilvl="0" w:tplc="04090017">
      <w:start w:val="1"/>
      <w:numFmt w:val="lowerLetter"/>
      <w:lvlText w:val="%1)"/>
      <w:lvlJc w:val="left"/>
      <w:pPr>
        <w:ind w:left="720" w:hanging="36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11" w15:restartNumberingAfterBreak="0">
    <w:nsid w:val="0000000C"/>
    <w:multiLevelType w:val="hybridMultilevel"/>
    <w:tmpl w:val="C3C00F24"/>
    <w:lvl w:ilvl="0" w:tplc="5A025D32">
      <w:start w:val="1"/>
      <w:numFmt w:val="upperRoman"/>
      <w:lvlText w:val="%1."/>
      <w:lvlJc w:val="left"/>
      <w:pPr>
        <w:ind w:left="720" w:hanging="720"/>
      </w:pPr>
      <w:rPr>
        <w:rFonts w:cs="Times New Roman"/>
        <w:b/>
        <w:i w:val="0"/>
        <w:color w:val="auto"/>
        <w:sz w:val="16"/>
        <w:szCs w:val="16"/>
      </w:rPr>
    </w:lvl>
    <w:lvl w:ilvl="1" w:tplc="04090019">
      <w:start w:val="1"/>
      <w:numFmt w:val="lowerLetter"/>
      <w:lvlText w:val="%2."/>
      <w:lvlJc w:val="left"/>
      <w:pPr>
        <w:ind w:left="1440" w:hanging="360"/>
      </w:pPr>
      <w:rPr>
        <w:rFonts w:cs="Times New Roman"/>
      </w:rPr>
    </w:lvl>
    <w:lvl w:ilvl="2" w:tplc="0409001B">
      <w:start w:val="1"/>
      <w:numFmt w:val="lowerRoman"/>
      <w:lvlText w:val="%3."/>
      <w:lvlJc w:val="right"/>
      <w:pPr>
        <w:ind w:left="2160" w:hanging="180"/>
      </w:pPr>
      <w:rPr>
        <w:rFonts w:cs="Times New Roman"/>
      </w:rPr>
    </w:lvl>
    <w:lvl w:ilvl="3" w:tplc="0409000F">
      <w:start w:val="1"/>
      <w:numFmt w:val="decimal"/>
      <w:lvlText w:val="%4."/>
      <w:lvlJc w:val="left"/>
      <w:pPr>
        <w:ind w:left="2880" w:hanging="360"/>
      </w:pPr>
      <w:rPr>
        <w:rFonts w:cs="Times New Roman"/>
      </w:rPr>
    </w:lvl>
    <w:lvl w:ilvl="4" w:tplc="04090019">
      <w:start w:val="1"/>
      <w:numFmt w:val="lowerLetter"/>
      <w:lvlText w:val="%5."/>
      <w:lvlJc w:val="left"/>
      <w:pPr>
        <w:ind w:left="3600" w:hanging="360"/>
      </w:pPr>
      <w:rPr>
        <w:rFonts w:cs="Times New Roman"/>
      </w:rPr>
    </w:lvl>
    <w:lvl w:ilvl="5" w:tplc="0409001B">
      <w:start w:val="1"/>
      <w:numFmt w:val="lowerRoman"/>
      <w:lvlText w:val="%6."/>
      <w:lvlJc w:val="right"/>
      <w:pPr>
        <w:ind w:left="4320" w:hanging="180"/>
      </w:pPr>
      <w:rPr>
        <w:rFonts w:cs="Times New Roman"/>
      </w:rPr>
    </w:lvl>
    <w:lvl w:ilvl="6" w:tplc="0409000F">
      <w:start w:val="1"/>
      <w:numFmt w:val="decimal"/>
      <w:lvlText w:val="%7."/>
      <w:lvlJc w:val="left"/>
      <w:pPr>
        <w:ind w:left="5040" w:hanging="360"/>
      </w:pPr>
      <w:rPr>
        <w:rFonts w:cs="Times New Roman"/>
      </w:rPr>
    </w:lvl>
    <w:lvl w:ilvl="7" w:tplc="04090019">
      <w:start w:val="1"/>
      <w:numFmt w:val="lowerLetter"/>
      <w:lvlText w:val="%8."/>
      <w:lvlJc w:val="left"/>
      <w:pPr>
        <w:ind w:left="5760" w:hanging="360"/>
      </w:pPr>
      <w:rPr>
        <w:rFonts w:cs="Times New Roman"/>
      </w:rPr>
    </w:lvl>
    <w:lvl w:ilvl="8" w:tplc="0409001B">
      <w:start w:val="1"/>
      <w:numFmt w:val="lowerRoman"/>
      <w:lvlText w:val="%9."/>
      <w:lvlJc w:val="right"/>
      <w:pPr>
        <w:ind w:left="6480" w:hanging="180"/>
      </w:pPr>
      <w:rPr>
        <w:rFonts w:cs="Times New Roman"/>
      </w:rPr>
    </w:lvl>
  </w:abstractNum>
  <w:abstractNum w:abstractNumId="12" w15:restartNumberingAfterBreak="0">
    <w:nsid w:val="0000000D"/>
    <w:multiLevelType w:val="hybridMultilevel"/>
    <w:tmpl w:val="E31E9538"/>
    <w:lvl w:ilvl="0" w:tplc="C7465EDE">
      <w:start w:val="1"/>
      <w:numFmt w:val="bullet"/>
      <w:lvlText w:val="-"/>
      <w:lvlJc w:val="left"/>
      <w:pPr>
        <w:ind w:left="720" w:hanging="360"/>
      </w:pPr>
      <w:rPr>
        <w:rFonts w:ascii="Times New Roman" w:eastAsia="Times New Roman" w:hAnsi="Times New Roman" w:hint="default"/>
      </w:rPr>
    </w:lvl>
    <w:lvl w:ilvl="1" w:tplc="04090003" w:tentative="1">
      <w:start w:val="1"/>
      <w:numFmt w:val="bullet"/>
      <w:lvlText w:val="o"/>
      <w:lvlJc w:val="left"/>
      <w:pPr>
        <w:ind w:left="1440" w:hanging="360"/>
      </w:pPr>
      <w:rPr>
        <w:rFonts w:ascii="Courier New" w:hAnsi="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13" w15:restartNumberingAfterBreak="0">
    <w:nsid w:val="0000000E"/>
    <w:multiLevelType w:val="hybridMultilevel"/>
    <w:tmpl w:val="68285BAA"/>
    <w:lvl w:ilvl="0" w:tplc="510EFB26">
      <w:start w:val="1"/>
      <w:numFmt w:val="lowerLetter"/>
      <w:lvlText w:val="%1)"/>
      <w:lvlJc w:val="left"/>
      <w:pPr>
        <w:ind w:left="720" w:hanging="360"/>
      </w:pPr>
      <w:rPr>
        <w:rFonts w:hint="default"/>
        <w:color w:val="000000"/>
        <w:sz w:val="24"/>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14" w15:restartNumberingAfterBreak="0">
    <w:nsid w:val="0000000F"/>
    <w:multiLevelType w:val="hybridMultilevel"/>
    <w:tmpl w:val="1E40C948"/>
    <w:lvl w:ilvl="0" w:tplc="79401966">
      <w:start w:val="1"/>
      <w:numFmt w:val="lowerLetter"/>
      <w:lvlText w:val="%1)"/>
      <w:lvlJc w:val="left"/>
      <w:pPr>
        <w:ind w:left="720" w:hanging="360"/>
      </w:pPr>
      <w:rPr>
        <w:rFonts w:ascii="Times New Roman" w:eastAsia="Times New Roman" w:hAnsi="Times New Roman" w:cs="Times New Roman"/>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15" w15:restartNumberingAfterBreak="0">
    <w:nsid w:val="00000010"/>
    <w:multiLevelType w:val="hybridMultilevel"/>
    <w:tmpl w:val="55DC753A"/>
    <w:lvl w:ilvl="0" w:tplc="0409000D">
      <w:start w:val="1"/>
      <w:numFmt w:val="bullet"/>
      <w:lvlText w:val=""/>
      <w:lvlJc w:val="left"/>
      <w:pPr>
        <w:ind w:left="720" w:hanging="360"/>
      </w:pPr>
      <w:rPr>
        <w:rFonts w:ascii="Wingdings" w:hAnsi="Wingdings" w:hint="default"/>
      </w:rPr>
    </w:lvl>
    <w:lvl w:ilvl="1" w:tplc="04090003" w:tentative="1">
      <w:start w:val="1"/>
      <w:numFmt w:val="bullet"/>
      <w:lvlText w:val="o"/>
      <w:lvlJc w:val="left"/>
      <w:pPr>
        <w:ind w:left="1440" w:hanging="360"/>
      </w:pPr>
      <w:rPr>
        <w:rFonts w:ascii="Courier New" w:hAnsi="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16" w15:restartNumberingAfterBreak="0">
    <w:nsid w:val="00000011"/>
    <w:multiLevelType w:val="hybridMultilevel"/>
    <w:tmpl w:val="9DD815BC"/>
    <w:lvl w:ilvl="0" w:tplc="3D6EEFFE">
      <w:start w:val="1"/>
      <w:numFmt w:val="lowerLetter"/>
      <w:lvlText w:val="%1)"/>
      <w:lvlJc w:val="left"/>
      <w:pPr>
        <w:ind w:left="1080" w:hanging="360"/>
      </w:pPr>
      <w:rPr>
        <w:rFonts w:hint="default"/>
        <w:b w:val="0"/>
        <w:sz w:val="24"/>
      </w:rPr>
    </w:lvl>
    <w:lvl w:ilvl="1" w:tplc="04090019" w:tentative="1">
      <w:start w:val="1"/>
      <w:numFmt w:val="lowerLetter"/>
      <w:lvlText w:val="%2."/>
      <w:lvlJc w:val="left"/>
      <w:pPr>
        <w:ind w:left="1800" w:hanging="360"/>
      </w:pPr>
    </w:lvl>
    <w:lvl w:ilvl="2" w:tplc="0409001B" w:tentative="1">
      <w:start w:val="1"/>
      <w:numFmt w:val="lowerRoman"/>
      <w:lvlText w:val="%3."/>
      <w:lvlJc w:val="right"/>
      <w:pPr>
        <w:ind w:left="2520" w:hanging="180"/>
      </w:pPr>
    </w:lvl>
    <w:lvl w:ilvl="3" w:tplc="0409000F" w:tentative="1">
      <w:start w:val="1"/>
      <w:numFmt w:val="decimal"/>
      <w:lvlText w:val="%4."/>
      <w:lvlJc w:val="left"/>
      <w:pPr>
        <w:ind w:left="3240" w:hanging="360"/>
      </w:pPr>
    </w:lvl>
    <w:lvl w:ilvl="4" w:tplc="04090019" w:tentative="1">
      <w:start w:val="1"/>
      <w:numFmt w:val="lowerLetter"/>
      <w:lvlText w:val="%5."/>
      <w:lvlJc w:val="left"/>
      <w:pPr>
        <w:ind w:left="3960" w:hanging="360"/>
      </w:pPr>
    </w:lvl>
    <w:lvl w:ilvl="5" w:tplc="0409001B" w:tentative="1">
      <w:start w:val="1"/>
      <w:numFmt w:val="lowerRoman"/>
      <w:lvlText w:val="%6."/>
      <w:lvlJc w:val="right"/>
      <w:pPr>
        <w:ind w:left="4680" w:hanging="180"/>
      </w:pPr>
    </w:lvl>
    <w:lvl w:ilvl="6" w:tplc="0409000F" w:tentative="1">
      <w:start w:val="1"/>
      <w:numFmt w:val="decimal"/>
      <w:lvlText w:val="%7."/>
      <w:lvlJc w:val="left"/>
      <w:pPr>
        <w:ind w:left="5400" w:hanging="360"/>
      </w:pPr>
    </w:lvl>
    <w:lvl w:ilvl="7" w:tplc="04090019" w:tentative="1">
      <w:start w:val="1"/>
      <w:numFmt w:val="lowerLetter"/>
      <w:lvlText w:val="%8."/>
      <w:lvlJc w:val="left"/>
      <w:pPr>
        <w:ind w:left="6120" w:hanging="360"/>
      </w:pPr>
    </w:lvl>
    <w:lvl w:ilvl="8" w:tplc="0409001B" w:tentative="1">
      <w:start w:val="1"/>
      <w:numFmt w:val="lowerRoman"/>
      <w:lvlText w:val="%9."/>
      <w:lvlJc w:val="right"/>
      <w:pPr>
        <w:ind w:left="6840" w:hanging="180"/>
      </w:pPr>
    </w:lvl>
  </w:abstractNum>
  <w:abstractNum w:abstractNumId="17" w15:restartNumberingAfterBreak="0">
    <w:nsid w:val="00000012"/>
    <w:multiLevelType w:val="hybridMultilevel"/>
    <w:tmpl w:val="E0B0844E"/>
    <w:lvl w:ilvl="0" w:tplc="04090017">
      <w:start w:val="1"/>
      <w:numFmt w:val="lowerLetter"/>
      <w:lvlText w:val="%1)"/>
      <w:lvlJc w:val="left"/>
      <w:pPr>
        <w:ind w:left="720" w:hanging="360"/>
      </w:p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18" w15:restartNumberingAfterBreak="0">
    <w:nsid w:val="00000013"/>
    <w:multiLevelType w:val="multilevel"/>
    <w:tmpl w:val="0D4A345E"/>
    <w:lvl w:ilvl="0">
      <w:start w:val="1"/>
      <w:numFmt w:val="upperRoman"/>
      <w:lvlText w:val="%1."/>
      <w:lvlJc w:val="left"/>
      <w:pPr>
        <w:ind w:left="1080" w:hanging="720"/>
      </w:pPr>
      <w:rPr>
        <w:rFonts w:cs="Times New Roman" w:hint="default"/>
        <w:b/>
      </w:rPr>
    </w:lvl>
    <w:lvl w:ilvl="1">
      <w:start w:val="1"/>
      <w:numFmt w:val="decimal"/>
      <w:isLgl/>
      <w:lvlText w:val="%1.%2."/>
      <w:lvlJc w:val="left"/>
      <w:pPr>
        <w:ind w:left="360" w:hanging="360"/>
      </w:pPr>
      <w:rPr>
        <w:rFonts w:cs="Times New Roman" w:hint="default"/>
      </w:rPr>
    </w:lvl>
    <w:lvl w:ilvl="2">
      <w:start w:val="1"/>
      <w:numFmt w:val="decimal"/>
      <w:isLgl/>
      <w:lvlText w:val="%1.%2.%3."/>
      <w:lvlJc w:val="left"/>
      <w:pPr>
        <w:ind w:left="1080" w:hanging="720"/>
      </w:pPr>
      <w:rPr>
        <w:rFonts w:cs="Times New Roman" w:hint="default"/>
      </w:rPr>
    </w:lvl>
    <w:lvl w:ilvl="3">
      <w:start w:val="1"/>
      <w:numFmt w:val="decimal"/>
      <w:isLgl/>
      <w:lvlText w:val="%1.%2.%3.%4."/>
      <w:lvlJc w:val="left"/>
      <w:pPr>
        <w:ind w:left="1080" w:hanging="720"/>
      </w:pPr>
      <w:rPr>
        <w:rFonts w:cs="Times New Roman" w:hint="default"/>
      </w:rPr>
    </w:lvl>
    <w:lvl w:ilvl="4">
      <w:start w:val="1"/>
      <w:numFmt w:val="decimal"/>
      <w:isLgl/>
      <w:lvlText w:val="%1.%2.%3.%4.%5."/>
      <w:lvlJc w:val="left"/>
      <w:pPr>
        <w:ind w:left="1440" w:hanging="1080"/>
      </w:pPr>
      <w:rPr>
        <w:rFonts w:cs="Times New Roman" w:hint="default"/>
      </w:rPr>
    </w:lvl>
    <w:lvl w:ilvl="5">
      <w:start w:val="1"/>
      <w:numFmt w:val="decimal"/>
      <w:isLgl/>
      <w:lvlText w:val="%1.%2.%3.%4.%5.%6."/>
      <w:lvlJc w:val="left"/>
      <w:pPr>
        <w:ind w:left="1440" w:hanging="1080"/>
      </w:pPr>
      <w:rPr>
        <w:rFonts w:cs="Times New Roman" w:hint="default"/>
      </w:rPr>
    </w:lvl>
    <w:lvl w:ilvl="6">
      <w:start w:val="1"/>
      <w:numFmt w:val="decimal"/>
      <w:isLgl/>
      <w:lvlText w:val="%1.%2.%3.%4.%5.%6.%7."/>
      <w:lvlJc w:val="left"/>
      <w:pPr>
        <w:ind w:left="1800" w:hanging="1440"/>
      </w:pPr>
      <w:rPr>
        <w:rFonts w:cs="Times New Roman" w:hint="default"/>
      </w:rPr>
    </w:lvl>
    <w:lvl w:ilvl="7">
      <w:start w:val="1"/>
      <w:numFmt w:val="decimal"/>
      <w:isLgl/>
      <w:lvlText w:val="%1.%2.%3.%4.%5.%6.%7.%8."/>
      <w:lvlJc w:val="left"/>
      <w:pPr>
        <w:ind w:left="1800" w:hanging="1440"/>
      </w:pPr>
      <w:rPr>
        <w:rFonts w:cs="Times New Roman" w:hint="default"/>
      </w:rPr>
    </w:lvl>
    <w:lvl w:ilvl="8">
      <w:start w:val="1"/>
      <w:numFmt w:val="decimal"/>
      <w:isLgl/>
      <w:lvlText w:val="%1.%2.%3.%4.%5.%6.%7.%8.%9."/>
      <w:lvlJc w:val="left"/>
      <w:pPr>
        <w:ind w:left="2160" w:hanging="1800"/>
      </w:pPr>
      <w:rPr>
        <w:rFonts w:cs="Times New Roman" w:hint="default"/>
      </w:rPr>
    </w:lvl>
  </w:abstractNum>
  <w:abstractNum w:abstractNumId="19" w15:restartNumberingAfterBreak="0">
    <w:nsid w:val="00000014"/>
    <w:multiLevelType w:val="hybridMultilevel"/>
    <w:tmpl w:val="22CE8A52"/>
    <w:lvl w:ilvl="0" w:tplc="6288682A">
      <w:start w:val="1"/>
      <w:numFmt w:val="bullet"/>
      <w:lvlText w:val=""/>
      <w:lvlJc w:val="left"/>
      <w:pPr>
        <w:ind w:left="720" w:hanging="360"/>
      </w:pPr>
      <w:rPr>
        <w:rFonts w:ascii="Wingdings" w:hAnsi="Wingdings" w:hint="default"/>
        <w:color w:val="1F4E79"/>
      </w:rPr>
    </w:lvl>
    <w:lvl w:ilvl="1" w:tplc="04090003" w:tentative="1">
      <w:start w:val="1"/>
      <w:numFmt w:val="bullet"/>
      <w:lvlText w:val="o"/>
      <w:lvlJc w:val="left"/>
      <w:pPr>
        <w:ind w:left="1440" w:hanging="360"/>
      </w:pPr>
      <w:rPr>
        <w:rFonts w:ascii="Courier New" w:hAnsi="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20" w15:restartNumberingAfterBreak="0">
    <w:nsid w:val="00000015"/>
    <w:multiLevelType w:val="hybridMultilevel"/>
    <w:tmpl w:val="6D96A4BC"/>
    <w:lvl w:ilvl="0" w:tplc="04090017">
      <w:start w:val="1"/>
      <w:numFmt w:val="lowerLetter"/>
      <w:lvlText w:val="%1)"/>
      <w:lvlJc w:val="left"/>
      <w:pPr>
        <w:ind w:left="720" w:hanging="360"/>
      </w:pPr>
      <w:rPr>
        <w:rFonts w:cs="Times New Roman" w:hint="default"/>
      </w:rPr>
    </w:lvl>
    <w:lvl w:ilvl="1" w:tplc="04090019" w:tentative="1">
      <w:start w:val="1"/>
      <w:numFmt w:val="lowerLetter"/>
      <w:lvlText w:val="%2."/>
      <w:lvlJc w:val="left"/>
      <w:pPr>
        <w:ind w:left="1440" w:hanging="360"/>
      </w:pPr>
      <w:rPr>
        <w:rFonts w:cs="Times New Roman"/>
      </w:rPr>
    </w:lvl>
    <w:lvl w:ilvl="2" w:tplc="0409001B" w:tentative="1">
      <w:start w:val="1"/>
      <w:numFmt w:val="lowerRoman"/>
      <w:lvlText w:val="%3."/>
      <w:lvlJc w:val="right"/>
      <w:pPr>
        <w:ind w:left="2160" w:hanging="180"/>
      </w:pPr>
      <w:rPr>
        <w:rFonts w:cs="Times New Roman"/>
      </w:rPr>
    </w:lvl>
    <w:lvl w:ilvl="3" w:tplc="0409000F" w:tentative="1">
      <w:start w:val="1"/>
      <w:numFmt w:val="decimal"/>
      <w:lvlText w:val="%4."/>
      <w:lvlJc w:val="left"/>
      <w:pPr>
        <w:ind w:left="2880" w:hanging="360"/>
      </w:pPr>
      <w:rPr>
        <w:rFonts w:cs="Times New Roman"/>
      </w:rPr>
    </w:lvl>
    <w:lvl w:ilvl="4" w:tplc="04090019" w:tentative="1">
      <w:start w:val="1"/>
      <w:numFmt w:val="lowerLetter"/>
      <w:lvlText w:val="%5."/>
      <w:lvlJc w:val="left"/>
      <w:pPr>
        <w:ind w:left="3600" w:hanging="360"/>
      </w:pPr>
      <w:rPr>
        <w:rFonts w:cs="Times New Roman"/>
      </w:rPr>
    </w:lvl>
    <w:lvl w:ilvl="5" w:tplc="0409001B" w:tentative="1">
      <w:start w:val="1"/>
      <w:numFmt w:val="lowerRoman"/>
      <w:lvlText w:val="%6."/>
      <w:lvlJc w:val="right"/>
      <w:pPr>
        <w:ind w:left="4320" w:hanging="180"/>
      </w:pPr>
      <w:rPr>
        <w:rFonts w:cs="Times New Roman"/>
      </w:rPr>
    </w:lvl>
    <w:lvl w:ilvl="6" w:tplc="0409000F" w:tentative="1">
      <w:start w:val="1"/>
      <w:numFmt w:val="decimal"/>
      <w:lvlText w:val="%7."/>
      <w:lvlJc w:val="left"/>
      <w:pPr>
        <w:ind w:left="5040" w:hanging="360"/>
      </w:pPr>
      <w:rPr>
        <w:rFonts w:cs="Times New Roman"/>
      </w:rPr>
    </w:lvl>
    <w:lvl w:ilvl="7" w:tplc="04090019" w:tentative="1">
      <w:start w:val="1"/>
      <w:numFmt w:val="lowerLetter"/>
      <w:lvlText w:val="%8."/>
      <w:lvlJc w:val="left"/>
      <w:pPr>
        <w:ind w:left="5760" w:hanging="360"/>
      </w:pPr>
      <w:rPr>
        <w:rFonts w:cs="Times New Roman"/>
      </w:rPr>
    </w:lvl>
    <w:lvl w:ilvl="8" w:tplc="0409001B" w:tentative="1">
      <w:start w:val="1"/>
      <w:numFmt w:val="lowerRoman"/>
      <w:lvlText w:val="%9."/>
      <w:lvlJc w:val="right"/>
      <w:pPr>
        <w:ind w:left="6480" w:hanging="180"/>
      </w:pPr>
      <w:rPr>
        <w:rFonts w:cs="Times New Roman"/>
      </w:rPr>
    </w:lvl>
  </w:abstractNum>
  <w:abstractNum w:abstractNumId="21" w15:restartNumberingAfterBreak="0">
    <w:nsid w:val="00000016"/>
    <w:multiLevelType w:val="hybridMultilevel"/>
    <w:tmpl w:val="64A0C69A"/>
    <w:lvl w:ilvl="0" w:tplc="6288682A">
      <w:start w:val="1"/>
      <w:numFmt w:val="bullet"/>
      <w:lvlText w:val=""/>
      <w:lvlJc w:val="left"/>
      <w:pPr>
        <w:ind w:left="720" w:hanging="360"/>
      </w:pPr>
      <w:rPr>
        <w:rFonts w:ascii="Wingdings" w:hAnsi="Wingdings" w:hint="default"/>
        <w:color w:val="1F4E79"/>
      </w:rPr>
    </w:lvl>
    <w:lvl w:ilvl="1" w:tplc="04090003" w:tentative="1">
      <w:start w:val="1"/>
      <w:numFmt w:val="bullet"/>
      <w:lvlText w:val="o"/>
      <w:lvlJc w:val="left"/>
      <w:pPr>
        <w:ind w:left="1440" w:hanging="360"/>
      </w:pPr>
      <w:rPr>
        <w:rFonts w:ascii="Courier New" w:hAnsi="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22" w15:restartNumberingAfterBreak="0">
    <w:nsid w:val="00000017"/>
    <w:multiLevelType w:val="multilevel"/>
    <w:tmpl w:val="152C8864"/>
    <w:lvl w:ilvl="0">
      <w:start w:val="1"/>
      <w:numFmt w:val="bullet"/>
      <w:lvlText w:val=""/>
      <w:lvlJc w:val="left"/>
      <w:pPr>
        <w:tabs>
          <w:tab w:val="left" w:pos="720"/>
        </w:tabs>
        <w:ind w:left="720" w:hanging="360"/>
      </w:pPr>
      <w:rPr>
        <w:rFonts w:ascii="Symbol" w:hAnsi="Symbol" w:hint="default"/>
        <w:sz w:val="20"/>
      </w:rPr>
    </w:lvl>
    <w:lvl w:ilvl="1" w:tentative="1">
      <w:start w:val="1"/>
      <w:numFmt w:val="bullet"/>
      <w:lvlText w:val="o"/>
      <w:lvlJc w:val="left"/>
      <w:pPr>
        <w:tabs>
          <w:tab w:val="left" w:pos="1440"/>
        </w:tabs>
        <w:ind w:left="1440" w:hanging="360"/>
      </w:pPr>
      <w:rPr>
        <w:rFonts w:ascii="Courier New" w:hAnsi="Courier New" w:hint="default"/>
        <w:sz w:val="20"/>
      </w:rPr>
    </w:lvl>
    <w:lvl w:ilvl="2" w:tentative="1">
      <w:start w:val="1"/>
      <w:numFmt w:val="bullet"/>
      <w:lvlText w:val=""/>
      <w:lvlJc w:val="left"/>
      <w:pPr>
        <w:tabs>
          <w:tab w:val="left" w:pos="2160"/>
        </w:tabs>
        <w:ind w:left="2160" w:hanging="360"/>
      </w:pPr>
      <w:rPr>
        <w:rFonts w:ascii="Wingdings" w:hAnsi="Wingdings" w:hint="default"/>
        <w:sz w:val="20"/>
      </w:rPr>
    </w:lvl>
    <w:lvl w:ilvl="3" w:tentative="1">
      <w:start w:val="1"/>
      <w:numFmt w:val="bullet"/>
      <w:lvlText w:val=""/>
      <w:lvlJc w:val="left"/>
      <w:pPr>
        <w:tabs>
          <w:tab w:val="left" w:pos="2880"/>
        </w:tabs>
        <w:ind w:left="2880" w:hanging="360"/>
      </w:pPr>
      <w:rPr>
        <w:rFonts w:ascii="Wingdings" w:hAnsi="Wingdings" w:hint="default"/>
        <w:sz w:val="20"/>
      </w:rPr>
    </w:lvl>
    <w:lvl w:ilvl="4" w:tentative="1">
      <w:start w:val="1"/>
      <w:numFmt w:val="bullet"/>
      <w:lvlText w:val=""/>
      <w:lvlJc w:val="left"/>
      <w:pPr>
        <w:tabs>
          <w:tab w:val="left" w:pos="3600"/>
        </w:tabs>
        <w:ind w:left="3600" w:hanging="360"/>
      </w:pPr>
      <w:rPr>
        <w:rFonts w:ascii="Wingdings" w:hAnsi="Wingdings" w:hint="default"/>
        <w:sz w:val="20"/>
      </w:rPr>
    </w:lvl>
    <w:lvl w:ilvl="5" w:tentative="1">
      <w:start w:val="1"/>
      <w:numFmt w:val="bullet"/>
      <w:lvlText w:val=""/>
      <w:lvlJc w:val="left"/>
      <w:pPr>
        <w:tabs>
          <w:tab w:val="left" w:pos="4320"/>
        </w:tabs>
        <w:ind w:left="4320" w:hanging="360"/>
      </w:pPr>
      <w:rPr>
        <w:rFonts w:ascii="Wingdings" w:hAnsi="Wingdings" w:hint="default"/>
        <w:sz w:val="20"/>
      </w:rPr>
    </w:lvl>
    <w:lvl w:ilvl="6" w:tentative="1">
      <w:start w:val="1"/>
      <w:numFmt w:val="bullet"/>
      <w:lvlText w:val=""/>
      <w:lvlJc w:val="left"/>
      <w:pPr>
        <w:tabs>
          <w:tab w:val="left" w:pos="5040"/>
        </w:tabs>
        <w:ind w:left="5040" w:hanging="360"/>
      </w:pPr>
      <w:rPr>
        <w:rFonts w:ascii="Wingdings" w:hAnsi="Wingdings" w:hint="default"/>
        <w:sz w:val="20"/>
      </w:rPr>
    </w:lvl>
    <w:lvl w:ilvl="7" w:tentative="1">
      <w:start w:val="1"/>
      <w:numFmt w:val="bullet"/>
      <w:lvlText w:val=""/>
      <w:lvlJc w:val="left"/>
      <w:pPr>
        <w:tabs>
          <w:tab w:val="left" w:pos="5760"/>
        </w:tabs>
        <w:ind w:left="5760" w:hanging="360"/>
      </w:pPr>
      <w:rPr>
        <w:rFonts w:ascii="Wingdings" w:hAnsi="Wingdings" w:hint="default"/>
        <w:sz w:val="20"/>
      </w:rPr>
    </w:lvl>
    <w:lvl w:ilvl="8" w:tentative="1">
      <w:start w:val="1"/>
      <w:numFmt w:val="bullet"/>
      <w:lvlText w:val=""/>
      <w:lvlJc w:val="left"/>
      <w:pPr>
        <w:tabs>
          <w:tab w:val="left" w:pos="6480"/>
        </w:tabs>
        <w:ind w:left="6480" w:hanging="360"/>
      </w:pPr>
      <w:rPr>
        <w:rFonts w:ascii="Wingdings" w:hAnsi="Wingdings" w:hint="default"/>
        <w:sz w:val="20"/>
      </w:rPr>
    </w:lvl>
  </w:abstractNum>
  <w:abstractNum w:abstractNumId="23" w15:restartNumberingAfterBreak="0">
    <w:nsid w:val="00000018"/>
    <w:multiLevelType w:val="hybridMultilevel"/>
    <w:tmpl w:val="3CCA99BC"/>
    <w:lvl w:ilvl="0" w:tplc="4AE48C42">
      <w:start w:val="3"/>
      <w:numFmt w:val="upperRoman"/>
      <w:lvlText w:val="%1."/>
      <w:lvlJc w:val="left"/>
      <w:pPr>
        <w:ind w:left="1080" w:hanging="720"/>
      </w:pPr>
      <w:rPr>
        <w:rFonts w:hint="default"/>
        <w:b/>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24" w15:restartNumberingAfterBreak="0">
    <w:nsid w:val="00000019"/>
    <w:multiLevelType w:val="hybridMultilevel"/>
    <w:tmpl w:val="4B128392"/>
    <w:lvl w:ilvl="0" w:tplc="04090017">
      <w:start w:val="1"/>
      <w:numFmt w:val="lowerLetter"/>
      <w:lvlText w:val="%1)"/>
      <w:lvlJc w:val="left"/>
      <w:pPr>
        <w:ind w:left="720" w:hanging="360"/>
      </w:p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25" w15:restartNumberingAfterBreak="0">
    <w:nsid w:val="0000001A"/>
    <w:multiLevelType w:val="hybridMultilevel"/>
    <w:tmpl w:val="DEA028B2"/>
    <w:lvl w:ilvl="0" w:tplc="965AA5DE">
      <w:start w:val="1"/>
      <w:numFmt w:val="lowerLetter"/>
      <w:lvlText w:val="%1)"/>
      <w:lvlJc w:val="left"/>
      <w:pPr>
        <w:ind w:left="720" w:hanging="360"/>
      </w:pPr>
      <w:rPr>
        <w:rFonts w:hint="default"/>
        <w:color w:val="000000"/>
      </w:rPr>
    </w:lvl>
    <w:lvl w:ilvl="1" w:tplc="04090003">
      <w:start w:val="1"/>
      <w:numFmt w:val="bullet"/>
      <w:lvlText w:val="o"/>
      <w:lvlJc w:val="left"/>
      <w:pPr>
        <w:ind w:left="1440" w:hanging="360"/>
      </w:pPr>
      <w:rPr>
        <w:rFonts w:ascii="Courier New" w:hAnsi="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26" w15:restartNumberingAfterBreak="0">
    <w:nsid w:val="0000001B"/>
    <w:multiLevelType w:val="hybridMultilevel"/>
    <w:tmpl w:val="5FAE2392"/>
    <w:lvl w:ilvl="0" w:tplc="04090017">
      <w:start w:val="2"/>
      <w:numFmt w:val="lowerLetter"/>
      <w:lvlText w:val="%1)"/>
      <w:lvlJc w:val="left"/>
      <w:pPr>
        <w:ind w:left="720" w:hanging="36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27" w15:restartNumberingAfterBreak="0">
    <w:nsid w:val="0000001C"/>
    <w:multiLevelType w:val="hybridMultilevel"/>
    <w:tmpl w:val="2528BE34"/>
    <w:lvl w:ilvl="0" w:tplc="7E5CF666">
      <w:start w:val="1"/>
      <w:numFmt w:val="lowerLetter"/>
      <w:lvlText w:val="%1)"/>
      <w:lvlJc w:val="left"/>
      <w:pPr>
        <w:ind w:left="720" w:hanging="360"/>
      </w:pPr>
      <w:rPr>
        <w:rFonts w:ascii="Times New Roman" w:eastAsia="Times New Roman" w:hAnsi="Times New Roman" w:cs="Times New Roman"/>
        <w:color w:val="000000"/>
      </w:rPr>
    </w:lvl>
    <w:lvl w:ilvl="1" w:tplc="04090003" w:tentative="1">
      <w:start w:val="1"/>
      <w:numFmt w:val="bullet"/>
      <w:lvlText w:val="o"/>
      <w:lvlJc w:val="left"/>
      <w:pPr>
        <w:ind w:left="1440" w:hanging="360"/>
      </w:pPr>
      <w:rPr>
        <w:rFonts w:ascii="Courier New" w:hAnsi="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28" w15:restartNumberingAfterBreak="0">
    <w:nsid w:val="0000001D"/>
    <w:multiLevelType w:val="hybridMultilevel"/>
    <w:tmpl w:val="41D4F3AE"/>
    <w:lvl w:ilvl="0" w:tplc="3D6EEFFE">
      <w:start w:val="1"/>
      <w:numFmt w:val="lowerLetter"/>
      <w:lvlText w:val="%1)"/>
      <w:lvlJc w:val="left"/>
      <w:pPr>
        <w:ind w:left="720" w:hanging="360"/>
      </w:pPr>
      <w:rPr>
        <w:rFonts w:hint="default"/>
        <w:b w:val="0"/>
        <w:sz w:val="24"/>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29" w15:restartNumberingAfterBreak="0">
    <w:nsid w:val="0000001E"/>
    <w:multiLevelType w:val="hybridMultilevel"/>
    <w:tmpl w:val="0B7AA660"/>
    <w:lvl w:ilvl="0" w:tplc="00AC27F4">
      <w:start w:val="1"/>
      <w:numFmt w:val="decimal"/>
      <w:lvlText w:val="%1."/>
      <w:lvlJc w:val="left"/>
      <w:pPr>
        <w:ind w:left="720" w:hanging="360"/>
      </w:pPr>
      <w:rPr>
        <w:rFonts w:cs="Times New Roman" w:hint="default"/>
        <w:b/>
      </w:rPr>
    </w:lvl>
    <w:lvl w:ilvl="1" w:tplc="04090019" w:tentative="1">
      <w:start w:val="1"/>
      <w:numFmt w:val="lowerLetter"/>
      <w:lvlText w:val="%2."/>
      <w:lvlJc w:val="left"/>
      <w:pPr>
        <w:ind w:left="1440" w:hanging="360"/>
      </w:pPr>
      <w:rPr>
        <w:rFonts w:cs="Times New Roman"/>
      </w:rPr>
    </w:lvl>
    <w:lvl w:ilvl="2" w:tplc="0409001B" w:tentative="1">
      <w:start w:val="1"/>
      <w:numFmt w:val="lowerRoman"/>
      <w:lvlText w:val="%3."/>
      <w:lvlJc w:val="right"/>
      <w:pPr>
        <w:ind w:left="2160" w:hanging="180"/>
      </w:pPr>
      <w:rPr>
        <w:rFonts w:cs="Times New Roman"/>
      </w:rPr>
    </w:lvl>
    <w:lvl w:ilvl="3" w:tplc="0409000F" w:tentative="1">
      <w:start w:val="1"/>
      <w:numFmt w:val="decimal"/>
      <w:lvlText w:val="%4."/>
      <w:lvlJc w:val="left"/>
      <w:pPr>
        <w:ind w:left="2880" w:hanging="360"/>
      </w:pPr>
      <w:rPr>
        <w:rFonts w:cs="Times New Roman"/>
      </w:rPr>
    </w:lvl>
    <w:lvl w:ilvl="4" w:tplc="04090019" w:tentative="1">
      <w:start w:val="1"/>
      <w:numFmt w:val="lowerLetter"/>
      <w:lvlText w:val="%5."/>
      <w:lvlJc w:val="left"/>
      <w:pPr>
        <w:ind w:left="3600" w:hanging="360"/>
      </w:pPr>
      <w:rPr>
        <w:rFonts w:cs="Times New Roman"/>
      </w:rPr>
    </w:lvl>
    <w:lvl w:ilvl="5" w:tplc="0409001B" w:tentative="1">
      <w:start w:val="1"/>
      <w:numFmt w:val="lowerRoman"/>
      <w:lvlText w:val="%6."/>
      <w:lvlJc w:val="right"/>
      <w:pPr>
        <w:ind w:left="4320" w:hanging="180"/>
      </w:pPr>
      <w:rPr>
        <w:rFonts w:cs="Times New Roman"/>
      </w:rPr>
    </w:lvl>
    <w:lvl w:ilvl="6" w:tplc="0409000F" w:tentative="1">
      <w:start w:val="1"/>
      <w:numFmt w:val="decimal"/>
      <w:lvlText w:val="%7."/>
      <w:lvlJc w:val="left"/>
      <w:pPr>
        <w:ind w:left="5040" w:hanging="360"/>
      </w:pPr>
      <w:rPr>
        <w:rFonts w:cs="Times New Roman"/>
      </w:rPr>
    </w:lvl>
    <w:lvl w:ilvl="7" w:tplc="04090019" w:tentative="1">
      <w:start w:val="1"/>
      <w:numFmt w:val="lowerLetter"/>
      <w:lvlText w:val="%8."/>
      <w:lvlJc w:val="left"/>
      <w:pPr>
        <w:ind w:left="5760" w:hanging="360"/>
      </w:pPr>
      <w:rPr>
        <w:rFonts w:cs="Times New Roman"/>
      </w:rPr>
    </w:lvl>
    <w:lvl w:ilvl="8" w:tplc="0409001B" w:tentative="1">
      <w:start w:val="1"/>
      <w:numFmt w:val="lowerRoman"/>
      <w:lvlText w:val="%9."/>
      <w:lvlJc w:val="right"/>
      <w:pPr>
        <w:ind w:left="6480" w:hanging="180"/>
      </w:pPr>
      <w:rPr>
        <w:rFonts w:cs="Times New Roman"/>
      </w:rPr>
    </w:lvl>
  </w:abstractNum>
  <w:abstractNum w:abstractNumId="30" w15:restartNumberingAfterBreak="0">
    <w:nsid w:val="0000001F"/>
    <w:multiLevelType w:val="hybridMultilevel"/>
    <w:tmpl w:val="A548338A"/>
    <w:lvl w:ilvl="0" w:tplc="6288682A">
      <w:start w:val="1"/>
      <w:numFmt w:val="bullet"/>
      <w:lvlText w:val=""/>
      <w:lvlJc w:val="left"/>
      <w:pPr>
        <w:ind w:left="720" w:hanging="360"/>
      </w:pPr>
      <w:rPr>
        <w:rFonts w:ascii="Wingdings" w:hAnsi="Wingdings" w:hint="default"/>
        <w:color w:val="1F4E79"/>
      </w:rPr>
    </w:lvl>
    <w:lvl w:ilvl="1" w:tplc="04090003" w:tentative="1">
      <w:start w:val="1"/>
      <w:numFmt w:val="bullet"/>
      <w:lvlText w:val="o"/>
      <w:lvlJc w:val="left"/>
      <w:pPr>
        <w:ind w:left="1440" w:hanging="360"/>
      </w:pPr>
      <w:rPr>
        <w:rFonts w:ascii="Courier New" w:hAnsi="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31" w15:restartNumberingAfterBreak="0">
    <w:nsid w:val="00000020"/>
    <w:multiLevelType w:val="hybridMultilevel"/>
    <w:tmpl w:val="B87CFD14"/>
    <w:lvl w:ilvl="0" w:tplc="7EC0E92A">
      <w:start w:val="1"/>
      <w:numFmt w:val="upperRoman"/>
      <w:lvlText w:val="%1."/>
      <w:lvlJc w:val="left"/>
      <w:pPr>
        <w:ind w:left="720" w:hanging="720"/>
      </w:pPr>
      <w:rPr>
        <w:rFonts w:cs="Times New Roman"/>
        <w:b/>
        <w:i w:val="0"/>
        <w:color w:val="auto"/>
        <w:sz w:val="28"/>
        <w:szCs w:val="28"/>
      </w:rPr>
    </w:lvl>
    <w:lvl w:ilvl="1" w:tplc="04090019">
      <w:start w:val="1"/>
      <w:numFmt w:val="lowerLetter"/>
      <w:lvlText w:val="%2."/>
      <w:lvlJc w:val="left"/>
      <w:pPr>
        <w:ind w:left="1440" w:hanging="360"/>
      </w:pPr>
      <w:rPr>
        <w:rFonts w:cs="Times New Roman"/>
      </w:rPr>
    </w:lvl>
    <w:lvl w:ilvl="2" w:tplc="0409001B">
      <w:start w:val="1"/>
      <w:numFmt w:val="lowerRoman"/>
      <w:lvlText w:val="%3."/>
      <w:lvlJc w:val="right"/>
      <w:pPr>
        <w:ind w:left="2160" w:hanging="180"/>
      </w:pPr>
      <w:rPr>
        <w:rFonts w:cs="Times New Roman"/>
      </w:rPr>
    </w:lvl>
    <w:lvl w:ilvl="3" w:tplc="0409000F">
      <w:start w:val="1"/>
      <w:numFmt w:val="decimal"/>
      <w:lvlText w:val="%4."/>
      <w:lvlJc w:val="left"/>
      <w:pPr>
        <w:ind w:left="2880" w:hanging="360"/>
      </w:pPr>
      <w:rPr>
        <w:rFonts w:cs="Times New Roman"/>
      </w:rPr>
    </w:lvl>
    <w:lvl w:ilvl="4" w:tplc="04090019">
      <w:start w:val="1"/>
      <w:numFmt w:val="lowerLetter"/>
      <w:lvlText w:val="%5."/>
      <w:lvlJc w:val="left"/>
      <w:pPr>
        <w:ind w:left="3600" w:hanging="360"/>
      </w:pPr>
      <w:rPr>
        <w:rFonts w:cs="Times New Roman"/>
      </w:rPr>
    </w:lvl>
    <w:lvl w:ilvl="5" w:tplc="0409001B">
      <w:start w:val="1"/>
      <w:numFmt w:val="lowerRoman"/>
      <w:lvlText w:val="%6."/>
      <w:lvlJc w:val="right"/>
      <w:pPr>
        <w:ind w:left="4320" w:hanging="180"/>
      </w:pPr>
      <w:rPr>
        <w:rFonts w:cs="Times New Roman"/>
      </w:rPr>
    </w:lvl>
    <w:lvl w:ilvl="6" w:tplc="0409000F">
      <w:start w:val="1"/>
      <w:numFmt w:val="decimal"/>
      <w:lvlText w:val="%7."/>
      <w:lvlJc w:val="left"/>
      <w:pPr>
        <w:ind w:left="5040" w:hanging="360"/>
      </w:pPr>
      <w:rPr>
        <w:rFonts w:cs="Times New Roman"/>
      </w:rPr>
    </w:lvl>
    <w:lvl w:ilvl="7" w:tplc="04090019">
      <w:start w:val="1"/>
      <w:numFmt w:val="lowerLetter"/>
      <w:lvlText w:val="%8."/>
      <w:lvlJc w:val="left"/>
      <w:pPr>
        <w:ind w:left="5760" w:hanging="360"/>
      </w:pPr>
      <w:rPr>
        <w:rFonts w:cs="Times New Roman"/>
      </w:rPr>
    </w:lvl>
    <w:lvl w:ilvl="8" w:tplc="0409001B">
      <w:start w:val="1"/>
      <w:numFmt w:val="lowerRoman"/>
      <w:lvlText w:val="%9."/>
      <w:lvlJc w:val="right"/>
      <w:pPr>
        <w:ind w:left="6480" w:hanging="180"/>
      </w:pPr>
      <w:rPr>
        <w:rFonts w:cs="Times New Roman"/>
      </w:rPr>
    </w:lvl>
  </w:abstractNum>
  <w:abstractNum w:abstractNumId="32" w15:restartNumberingAfterBreak="0">
    <w:nsid w:val="00000021"/>
    <w:multiLevelType w:val="multilevel"/>
    <w:tmpl w:val="FDE283FA"/>
    <w:lvl w:ilvl="0">
      <w:start w:val="1"/>
      <w:numFmt w:val="bullet"/>
      <w:lvlText w:val=""/>
      <w:lvlJc w:val="left"/>
      <w:pPr>
        <w:tabs>
          <w:tab w:val="left" w:pos="720"/>
        </w:tabs>
        <w:ind w:left="720" w:hanging="360"/>
      </w:pPr>
      <w:rPr>
        <w:rFonts w:ascii="Symbol" w:hAnsi="Symbol" w:hint="default"/>
        <w:sz w:val="20"/>
      </w:rPr>
    </w:lvl>
    <w:lvl w:ilvl="1" w:tentative="1">
      <w:start w:val="1"/>
      <w:numFmt w:val="bullet"/>
      <w:lvlText w:val="o"/>
      <w:lvlJc w:val="left"/>
      <w:pPr>
        <w:tabs>
          <w:tab w:val="left" w:pos="1440"/>
        </w:tabs>
        <w:ind w:left="1440" w:hanging="360"/>
      </w:pPr>
      <w:rPr>
        <w:rFonts w:ascii="Courier New" w:hAnsi="Courier New" w:hint="default"/>
        <w:sz w:val="20"/>
      </w:rPr>
    </w:lvl>
    <w:lvl w:ilvl="2" w:tentative="1">
      <w:start w:val="1"/>
      <w:numFmt w:val="bullet"/>
      <w:lvlText w:val=""/>
      <w:lvlJc w:val="left"/>
      <w:pPr>
        <w:tabs>
          <w:tab w:val="left" w:pos="2160"/>
        </w:tabs>
        <w:ind w:left="2160" w:hanging="360"/>
      </w:pPr>
      <w:rPr>
        <w:rFonts w:ascii="Wingdings" w:hAnsi="Wingdings" w:hint="default"/>
        <w:sz w:val="20"/>
      </w:rPr>
    </w:lvl>
    <w:lvl w:ilvl="3" w:tentative="1">
      <w:start w:val="1"/>
      <w:numFmt w:val="bullet"/>
      <w:lvlText w:val=""/>
      <w:lvlJc w:val="left"/>
      <w:pPr>
        <w:tabs>
          <w:tab w:val="left" w:pos="2880"/>
        </w:tabs>
        <w:ind w:left="2880" w:hanging="360"/>
      </w:pPr>
      <w:rPr>
        <w:rFonts w:ascii="Wingdings" w:hAnsi="Wingdings" w:hint="default"/>
        <w:sz w:val="20"/>
      </w:rPr>
    </w:lvl>
    <w:lvl w:ilvl="4" w:tentative="1">
      <w:start w:val="1"/>
      <w:numFmt w:val="bullet"/>
      <w:lvlText w:val=""/>
      <w:lvlJc w:val="left"/>
      <w:pPr>
        <w:tabs>
          <w:tab w:val="left" w:pos="3600"/>
        </w:tabs>
        <w:ind w:left="3600" w:hanging="360"/>
      </w:pPr>
      <w:rPr>
        <w:rFonts w:ascii="Wingdings" w:hAnsi="Wingdings" w:hint="default"/>
        <w:sz w:val="20"/>
      </w:rPr>
    </w:lvl>
    <w:lvl w:ilvl="5" w:tentative="1">
      <w:start w:val="1"/>
      <w:numFmt w:val="bullet"/>
      <w:lvlText w:val=""/>
      <w:lvlJc w:val="left"/>
      <w:pPr>
        <w:tabs>
          <w:tab w:val="left" w:pos="4320"/>
        </w:tabs>
        <w:ind w:left="4320" w:hanging="360"/>
      </w:pPr>
      <w:rPr>
        <w:rFonts w:ascii="Wingdings" w:hAnsi="Wingdings" w:hint="default"/>
        <w:sz w:val="20"/>
      </w:rPr>
    </w:lvl>
    <w:lvl w:ilvl="6" w:tentative="1">
      <w:start w:val="1"/>
      <w:numFmt w:val="bullet"/>
      <w:lvlText w:val=""/>
      <w:lvlJc w:val="left"/>
      <w:pPr>
        <w:tabs>
          <w:tab w:val="left" w:pos="5040"/>
        </w:tabs>
        <w:ind w:left="5040" w:hanging="360"/>
      </w:pPr>
      <w:rPr>
        <w:rFonts w:ascii="Wingdings" w:hAnsi="Wingdings" w:hint="default"/>
        <w:sz w:val="20"/>
      </w:rPr>
    </w:lvl>
    <w:lvl w:ilvl="7" w:tentative="1">
      <w:start w:val="1"/>
      <w:numFmt w:val="bullet"/>
      <w:lvlText w:val=""/>
      <w:lvlJc w:val="left"/>
      <w:pPr>
        <w:tabs>
          <w:tab w:val="left" w:pos="5760"/>
        </w:tabs>
        <w:ind w:left="5760" w:hanging="360"/>
      </w:pPr>
      <w:rPr>
        <w:rFonts w:ascii="Wingdings" w:hAnsi="Wingdings" w:hint="default"/>
        <w:sz w:val="20"/>
      </w:rPr>
    </w:lvl>
    <w:lvl w:ilvl="8" w:tentative="1">
      <w:start w:val="1"/>
      <w:numFmt w:val="bullet"/>
      <w:lvlText w:val=""/>
      <w:lvlJc w:val="left"/>
      <w:pPr>
        <w:tabs>
          <w:tab w:val="left" w:pos="6480"/>
        </w:tabs>
        <w:ind w:left="6480" w:hanging="360"/>
      </w:pPr>
      <w:rPr>
        <w:rFonts w:ascii="Wingdings" w:hAnsi="Wingdings" w:hint="default"/>
        <w:sz w:val="20"/>
      </w:rPr>
    </w:lvl>
  </w:abstractNum>
  <w:abstractNum w:abstractNumId="33" w15:restartNumberingAfterBreak="0">
    <w:nsid w:val="00000022"/>
    <w:multiLevelType w:val="multilevel"/>
    <w:tmpl w:val="ADA2C0FC"/>
    <w:lvl w:ilvl="0">
      <w:start w:val="1"/>
      <w:numFmt w:val="bullet"/>
      <w:lvlText w:val=""/>
      <w:lvlJc w:val="left"/>
      <w:pPr>
        <w:tabs>
          <w:tab w:val="left" w:pos="720"/>
        </w:tabs>
        <w:ind w:left="720" w:hanging="360"/>
      </w:pPr>
      <w:rPr>
        <w:rFonts w:ascii="Symbol" w:hAnsi="Symbol" w:hint="default"/>
        <w:sz w:val="20"/>
      </w:rPr>
    </w:lvl>
    <w:lvl w:ilvl="1" w:tentative="1">
      <w:start w:val="1"/>
      <w:numFmt w:val="bullet"/>
      <w:lvlText w:val="o"/>
      <w:lvlJc w:val="left"/>
      <w:pPr>
        <w:tabs>
          <w:tab w:val="left" w:pos="1440"/>
        </w:tabs>
        <w:ind w:left="1440" w:hanging="360"/>
      </w:pPr>
      <w:rPr>
        <w:rFonts w:ascii="Courier New" w:hAnsi="Courier New" w:hint="default"/>
        <w:sz w:val="20"/>
      </w:rPr>
    </w:lvl>
    <w:lvl w:ilvl="2" w:tentative="1">
      <w:start w:val="1"/>
      <w:numFmt w:val="bullet"/>
      <w:lvlText w:val=""/>
      <w:lvlJc w:val="left"/>
      <w:pPr>
        <w:tabs>
          <w:tab w:val="left" w:pos="2160"/>
        </w:tabs>
        <w:ind w:left="2160" w:hanging="360"/>
      </w:pPr>
      <w:rPr>
        <w:rFonts w:ascii="Wingdings" w:hAnsi="Wingdings" w:hint="default"/>
        <w:sz w:val="20"/>
      </w:rPr>
    </w:lvl>
    <w:lvl w:ilvl="3" w:tentative="1">
      <w:start w:val="1"/>
      <w:numFmt w:val="bullet"/>
      <w:lvlText w:val=""/>
      <w:lvlJc w:val="left"/>
      <w:pPr>
        <w:tabs>
          <w:tab w:val="left" w:pos="2880"/>
        </w:tabs>
        <w:ind w:left="2880" w:hanging="360"/>
      </w:pPr>
      <w:rPr>
        <w:rFonts w:ascii="Wingdings" w:hAnsi="Wingdings" w:hint="default"/>
        <w:sz w:val="20"/>
      </w:rPr>
    </w:lvl>
    <w:lvl w:ilvl="4" w:tentative="1">
      <w:start w:val="1"/>
      <w:numFmt w:val="bullet"/>
      <w:lvlText w:val=""/>
      <w:lvlJc w:val="left"/>
      <w:pPr>
        <w:tabs>
          <w:tab w:val="left" w:pos="3600"/>
        </w:tabs>
        <w:ind w:left="3600" w:hanging="360"/>
      </w:pPr>
      <w:rPr>
        <w:rFonts w:ascii="Wingdings" w:hAnsi="Wingdings" w:hint="default"/>
        <w:sz w:val="20"/>
      </w:rPr>
    </w:lvl>
    <w:lvl w:ilvl="5" w:tentative="1">
      <w:start w:val="1"/>
      <w:numFmt w:val="bullet"/>
      <w:lvlText w:val=""/>
      <w:lvlJc w:val="left"/>
      <w:pPr>
        <w:tabs>
          <w:tab w:val="left" w:pos="4320"/>
        </w:tabs>
        <w:ind w:left="4320" w:hanging="360"/>
      </w:pPr>
      <w:rPr>
        <w:rFonts w:ascii="Wingdings" w:hAnsi="Wingdings" w:hint="default"/>
        <w:sz w:val="20"/>
      </w:rPr>
    </w:lvl>
    <w:lvl w:ilvl="6" w:tentative="1">
      <w:start w:val="1"/>
      <w:numFmt w:val="bullet"/>
      <w:lvlText w:val=""/>
      <w:lvlJc w:val="left"/>
      <w:pPr>
        <w:tabs>
          <w:tab w:val="left" w:pos="5040"/>
        </w:tabs>
        <w:ind w:left="5040" w:hanging="360"/>
      </w:pPr>
      <w:rPr>
        <w:rFonts w:ascii="Wingdings" w:hAnsi="Wingdings" w:hint="default"/>
        <w:sz w:val="20"/>
      </w:rPr>
    </w:lvl>
    <w:lvl w:ilvl="7" w:tentative="1">
      <w:start w:val="1"/>
      <w:numFmt w:val="bullet"/>
      <w:lvlText w:val=""/>
      <w:lvlJc w:val="left"/>
      <w:pPr>
        <w:tabs>
          <w:tab w:val="left" w:pos="5760"/>
        </w:tabs>
        <w:ind w:left="5760" w:hanging="360"/>
      </w:pPr>
      <w:rPr>
        <w:rFonts w:ascii="Wingdings" w:hAnsi="Wingdings" w:hint="default"/>
        <w:sz w:val="20"/>
      </w:rPr>
    </w:lvl>
    <w:lvl w:ilvl="8" w:tentative="1">
      <w:start w:val="1"/>
      <w:numFmt w:val="bullet"/>
      <w:lvlText w:val=""/>
      <w:lvlJc w:val="left"/>
      <w:pPr>
        <w:tabs>
          <w:tab w:val="left" w:pos="6480"/>
        </w:tabs>
        <w:ind w:left="6480" w:hanging="360"/>
      </w:pPr>
      <w:rPr>
        <w:rFonts w:ascii="Wingdings" w:hAnsi="Wingdings" w:hint="default"/>
        <w:sz w:val="20"/>
      </w:rPr>
    </w:lvl>
  </w:abstractNum>
  <w:abstractNum w:abstractNumId="34" w15:restartNumberingAfterBreak="0">
    <w:nsid w:val="00000023"/>
    <w:multiLevelType w:val="hybridMultilevel"/>
    <w:tmpl w:val="42948706"/>
    <w:lvl w:ilvl="0" w:tplc="8514C662">
      <w:start w:val="1"/>
      <w:numFmt w:val="upperLetter"/>
      <w:lvlText w:val="%1."/>
      <w:lvlJc w:val="left"/>
      <w:pPr>
        <w:ind w:left="720" w:hanging="360"/>
      </w:pPr>
      <w:rPr>
        <w:rFonts w:cs="Times New Roman"/>
        <w:b/>
        <w:color w:val="000000"/>
      </w:rPr>
    </w:lvl>
    <w:lvl w:ilvl="1" w:tplc="04090019">
      <w:start w:val="1"/>
      <w:numFmt w:val="lowerLetter"/>
      <w:lvlText w:val="%2."/>
      <w:lvlJc w:val="left"/>
      <w:pPr>
        <w:ind w:left="1440" w:hanging="360"/>
      </w:pPr>
      <w:rPr>
        <w:rFonts w:cs="Times New Roman"/>
      </w:rPr>
    </w:lvl>
    <w:lvl w:ilvl="2" w:tplc="0409001B">
      <w:start w:val="1"/>
      <w:numFmt w:val="lowerRoman"/>
      <w:lvlText w:val="%3."/>
      <w:lvlJc w:val="right"/>
      <w:pPr>
        <w:ind w:left="2160" w:hanging="180"/>
      </w:pPr>
      <w:rPr>
        <w:rFonts w:cs="Times New Roman"/>
      </w:rPr>
    </w:lvl>
    <w:lvl w:ilvl="3" w:tplc="0409000F">
      <w:start w:val="1"/>
      <w:numFmt w:val="decimal"/>
      <w:lvlText w:val="%4."/>
      <w:lvlJc w:val="left"/>
      <w:pPr>
        <w:ind w:left="2880" w:hanging="360"/>
      </w:pPr>
      <w:rPr>
        <w:rFonts w:cs="Times New Roman"/>
      </w:rPr>
    </w:lvl>
    <w:lvl w:ilvl="4" w:tplc="04090019">
      <w:start w:val="1"/>
      <w:numFmt w:val="lowerLetter"/>
      <w:lvlText w:val="%5."/>
      <w:lvlJc w:val="left"/>
      <w:pPr>
        <w:ind w:left="3600" w:hanging="360"/>
      </w:pPr>
      <w:rPr>
        <w:rFonts w:cs="Times New Roman"/>
      </w:rPr>
    </w:lvl>
    <w:lvl w:ilvl="5" w:tplc="0409001B">
      <w:start w:val="1"/>
      <w:numFmt w:val="lowerRoman"/>
      <w:lvlText w:val="%6."/>
      <w:lvlJc w:val="right"/>
      <w:pPr>
        <w:ind w:left="4320" w:hanging="180"/>
      </w:pPr>
      <w:rPr>
        <w:rFonts w:cs="Times New Roman"/>
      </w:rPr>
    </w:lvl>
    <w:lvl w:ilvl="6" w:tplc="0409000F">
      <w:start w:val="1"/>
      <w:numFmt w:val="decimal"/>
      <w:lvlText w:val="%7."/>
      <w:lvlJc w:val="left"/>
      <w:pPr>
        <w:ind w:left="5040" w:hanging="360"/>
      </w:pPr>
      <w:rPr>
        <w:rFonts w:cs="Times New Roman"/>
      </w:rPr>
    </w:lvl>
    <w:lvl w:ilvl="7" w:tplc="04090019">
      <w:start w:val="1"/>
      <w:numFmt w:val="lowerLetter"/>
      <w:lvlText w:val="%8."/>
      <w:lvlJc w:val="left"/>
      <w:pPr>
        <w:ind w:left="5760" w:hanging="360"/>
      </w:pPr>
      <w:rPr>
        <w:rFonts w:cs="Times New Roman"/>
      </w:rPr>
    </w:lvl>
    <w:lvl w:ilvl="8" w:tplc="0409001B">
      <w:start w:val="1"/>
      <w:numFmt w:val="lowerRoman"/>
      <w:lvlText w:val="%9."/>
      <w:lvlJc w:val="right"/>
      <w:pPr>
        <w:ind w:left="6480" w:hanging="180"/>
      </w:pPr>
      <w:rPr>
        <w:rFonts w:cs="Times New Roman"/>
      </w:rPr>
    </w:lvl>
  </w:abstractNum>
  <w:abstractNum w:abstractNumId="35" w15:restartNumberingAfterBreak="0">
    <w:nsid w:val="00000024"/>
    <w:multiLevelType w:val="hybridMultilevel"/>
    <w:tmpl w:val="46384EEC"/>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36" w15:restartNumberingAfterBreak="0">
    <w:nsid w:val="00000025"/>
    <w:multiLevelType w:val="hybridMultilevel"/>
    <w:tmpl w:val="86923214"/>
    <w:lvl w:ilvl="0" w:tplc="0958DE6E">
      <w:start w:val="1"/>
      <w:numFmt w:val="bullet"/>
      <w:lvlText w:val=""/>
      <w:lvlJc w:val="left"/>
      <w:pPr>
        <w:ind w:left="1080" w:hanging="360"/>
      </w:pPr>
      <w:rPr>
        <w:rFonts w:ascii="Symbol" w:hAnsi="Symbol" w:hint="default"/>
        <w:b w:val="0"/>
      </w:rPr>
    </w:lvl>
    <w:lvl w:ilvl="1" w:tplc="04090003" w:tentative="1">
      <w:start w:val="1"/>
      <w:numFmt w:val="bullet"/>
      <w:lvlText w:val="o"/>
      <w:lvlJc w:val="left"/>
      <w:pPr>
        <w:ind w:left="1800" w:hanging="360"/>
      </w:pPr>
      <w:rPr>
        <w:rFonts w:ascii="Courier New" w:hAnsi="Courier New" w:hint="default"/>
      </w:rPr>
    </w:lvl>
    <w:lvl w:ilvl="2" w:tplc="04090005" w:tentative="1">
      <w:start w:val="1"/>
      <w:numFmt w:val="bullet"/>
      <w:lvlText w:val=""/>
      <w:lvlJc w:val="left"/>
      <w:pPr>
        <w:ind w:left="2520" w:hanging="360"/>
      </w:pPr>
      <w:rPr>
        <w:rFonts w:ascii="Wingdings" w:hAnsi="Wingdings" w:hint="default"/>
      </w:rPr>
    </w:lvl>
    <w:lvl w:ilvl="3" w:tplc="04090001" w:tentative="1">
      <w:start w:val="1"/>
      <w:numFmt w:val="bullet"/>
      <w:lvlText w:val=""/>
      <w:lvlJc w:val="left"/>
      <w:pPr>
        <w:ind w:left="3240" w:hanging="360"/>
      </w:pPr>
      <w:rPr>
        <w:rFonts w:ascii="Symbol" w:hAnsi="Symbol" w:hint="default"/>
      </w:rPr>
    </w:lvl>
    <w:lvl w:ilvl="4" w:tplc="04090003" w:tentative="1">
      <w:start w:val="1"/>
      <w:numFmt w:val="bullet"/>
      <w:lvlText w:val="o"/>
      <w:lvlJc w:val="left"/>
      <w:pPr>
        <w:ind w:left="3960" w:hanging="360"/>
      </w:pPr>
      <w:rPr>
        <w:rFonts w:ascii="Courier New" w:hAnsi="Courier New" w:hint="default"/>
      </w:rPr>
    </w:lvl>
    <w:lvl w:ilvl="5" w:tplc="04090005" w:tentative="1">
      <w:start w:val="1"/>
      <w:numFmt w:val="bullet"/>
      <w:lvlText w:val=""/>
      <w:lvlJc w:val="left"/>
      <w:pPr>
        <w:ind w:left="4680" w:hanging="360"/>
      </w:pPr>
      <w:rPr>
        <w:rFonts w:ascii="Wingdings" w:hAnsi="Wingdings" w:hint="default"/>
      </w:rPr>
    </w:lvl>
    <w:lvl w:ilvl="6" w:tplc="04090001" w:tentative="1">
      <w:start w:val="1"/>
      <w:numFmt w:val="bullet"/>
      <w:lvlText w:val=""/>
      <w:lvlJc w:val="left"/>
      <w:pPr>
        <w:ind w:left="5400" w:hanging="360"/>
      </w:pPr>
      <w:rPr>
        <w:rFonts w:ascii="Symbol" w:hAnsi="Symbol" w:hint="default"/>
      </w:rPr>
    </w:lvl>
    <w:lvl w:ilvl="7" w:tplc="04090003" w:tentative="1">
      <w:start w:val="1"/>
      <w:numFmt w:val="bullet"/>
      <w:lvlText w:val="o"/>
      <w:lvlJc w:val="left"/>
      <w:pPr>
        <w:ind w:left="6120" w:hanging="360"/>
      </w:pPr>
      <w:rPr>
        <w:rFonts w:ascii="Courier New" w:hAnsi="Courier New" w:hint="default"/>
      </w:rPr>
    </w:lvl>
    <w:lvl w:ilvl="8" w:tplc="04090005" w:tentative="1">
      <w:start w:val="1"/>
      <w:numFmt w:val="bullet"/>
      <w:lvlText w:val=""/>
      <w:lvlJc w:val="left"/>
      <w:pPr>
        <w:ind w:left="6840" w:hanging="360"/>
      </w:pPr>
      <w:rPr>
        <w:rFonts w:ascii="Wingdings" w:hAnsi="Wingdings" w:hint="default"/>
      </w:rPr>
    </w:lvl>
  </w:abstractNum>
  <w:abstractNum w:abstractNumId="37" w15:restartNumberingAfterBreak="0">
    <w:nsid w:val="00000026"/>
    <w:multiLevelType w:val="hybridMultilevel"/>
    <w:tmpl w:val="9E8285A2"/>
    <w:lvl w:ilvl="0" w:tplc="510EFB26">
      <w:start w:val="1"/>
      <w:numFmt w:val="lowerLetter"/>
      <w:lvlText w:val="%1)"/>
      <w:lvlJc w:val="left"/>
      <w:pPr>
        <w:ind w:left="540" w:hanging="360"/>
      </w:pPr>
      <w:rPr>
        <w:rFonts w:hint="default"/>
        <w:color w:val="000000"/>
        <w:sz w:val="24"/>
      </w:rPr>
    </w:lvl>
    <w:lvl w:ilvl="1" w:tplc="04090019" w:tentative="1">
      <w:start w:val="1"/>
      <w:numFmt w:val="lowerLetter"/>
      <w:lvlText w:val="%2."/>
      <w:lvlJc w:val="left"/>
      <w:pPr>
        <w:ind w:left="1260" w:hanging="360"/>
      </w:pPr>
    </w:lvl>
    <w:lvl w:ilvl="2" w:tplc="0409001B" w:tentative="1">
      <w:start w:val="1"/>
      <w:numFmt w:val="lowerRoman"/>
      <w:lvlText w:val="%3."/>
      <w:lvlJc w:val="right"/>
      <w:pPr>
        <w:ind w:left="1980" w:hanging="180"/>
      </w:pPr>
    </w:lvl>
    <w:lvl w:ilvl="3" w:tplc="0409000F" w:tentative="1">
      <w:start w:val="1"/>
      <w:numFmt w:val="decimal"/>
      <w:lvlText w:val="%4."/>
      <w:lvlJc w:val="left"/>
      <w:pPr>
        <w:ind w:left="2700" w:hanging="360"/>
      </w:pPr>
    </w:lvl>
    <w:lvl w:ilvl="4" w:tplc="04090019" w:tentative="1">
      <w:start w:val="1"/>
      <w:numFmt w:val="lowerLetter"/>
      <w:lvlText w:val="%5."/>
      <w:lvlJc w:val="left"/>
      <w:pPr>
        <w:ind w:left="3420" w:hanging="360"/>
      </w:pPr>
    </w:lvl>
    <w:lvl w:ilvl="5" w:tplc="0409001B" w:tentative="1">
      <w:start w:val="1"/>
      <w:numFmt w:val="lowerRoman"/>
      <w:lvlText w:val="%6."/>
      <w:lvlJc w:val="right"/>
      <w:pPr>
        <w:ind w:left="4140" w:hanging="180"/>
      </w:pPr>
    </w:lvl>
    <w:lvl w:ilvl="6" w:tplc="0409000F" w:tentative="1">
      <w:start w:val="1"/>
      <w:numFmt w:val="decimal"/>
      <w:lvlText w:val="%7."/>
      <w:lvlJc w:val="left"/>
      <w:pPr>
        <w:ind w:left="4860" w:hanging="360"/>
      </w:pPr>
    </w:lvl>
    <w:lvl w:ilvl="7" w:tplc="04090019" w:tentative="1">
      <w:start w:val="1"/>
      <w:numFmt w:val="lowerLetter"/>
      <w:lvlText w:val="%8."/>
      <w:lvlJc w:val="left"/>
      <w:pPr>
        <w:ind w:left="5580" w:hanging="360"/>
      </w:pPr>
    </w:lvl>
    <w:lvl w:ilvl="8" w:tplc="0409001B" w:tentative="1">
      <w:start w:val="1"/>
      <w:numFmt w:val="lowerRoman"/>
      <w:lvlText w:val="%9."/>
      <w:lvlJc w:val="right"/>
      <w:pPr>
        <w:ind w:left="6300" w:hanging="180"/>
      </w:pPr>
    </w:lvl>
  </w:abstractNum>
  <w:abstractNum w:abstractNumId="38" w15:restartNumberingAfterBreak="0">
    <w:nsid w:val="00000027"/>
    <w:multiLevelType w:val="hybridMultilevel"/>
    <w:tmpl w:val="7C961D3C"/>
    <w:lvl w:ilvl="0" w:tplc="6288682A">
      <w:start w:val="1"/>
      <w:numFmt w:val="bullet"/>
      <w:lvlText w:val=""/>
      <w:lvlJc w:val="left"/>
      <w:pPr>
        <w:ind w:left="720" w:hanging="360"/>
      </w:pPr>
      <w:rPr>
        <w:rFonts w:ascii="Wingdings" w:hAnsi="Wingdings" w:hint="default"/>
        <w:color w:val="1F4E79"/>
      </w:rPr>
    </w:lvl>
    <w:lvl w:ilvl="1" w:tplc="04090003" w:tentative="1">
      <w:start w:val="1"/>
      <w:numFmt w:val="bullet"/>
      <w:lvlText w:val="o"/>
      <w:lvlJc w:val="left"/>
      <w:pPr>
        <w:ind w:left="1440" w:hanging="360"/>
      </w:pPr>
      <w:rPr>
        <w:rFonts w:ascii="Courier New" w:hAnsi="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39" w15:restartNumberingAfterBreak="0">
    <w:nsid w:val="00000028"/>
    <w:multiLevelType w:val="hybridMultilevel"/>
    <w:tmpl w:val="F1669B9A"/>
    <w:lvl w:ilvl="0" w:tplc="04090001">
      <w:start w:val="1"/>
      <w:numFmt w:val="bullet"/>
      <w:lvlText w:val=""/>
      <w:lvlJc w:val="left"/>
      <w:pPr>
        <w:ind w:left="180" w:hanging="360"/>
      </w:pPr>
      <w:rPr>
        <w:rFonts w:ascii="Symbol" w:hAnsi="Symbol" w:hint="default"/>
      </w:rPr>
    </w:lvl>
    <w:lvl w:ilvl="1" w:tplc="04090003">
      <w:start w:val="1"/>
      <w:numFmt w:val="bullet"/>
      <w:lvlText w:val="o"/>
      <w:lvlJc w:val="left"/>
      <w:pPr>
        <w:ind w:left="900" w:hanging="360"/>
      </w:pPr>
      <w:rPr>
        <w:rFonts w:ascii="Courier New" w:hAnsi="Courier New" w:cs="Courier New" w:hint="default"/>
      </w:rPr>
    </w:lvl>
    <w:lvl w:ilvl="2" w:tplc="04090005">
      <w:start w:val="1"/>
      <w:numFmt w:val="bullet"/>
      <w:lvlText w:val=""/>
      <w:lvlJc w:val="left"/>
      <w:pPr>
        <w:ind w:left="1620" w:hanging="360"/>
      </w:pPr>
      <w:rPr>
        <w:rFonts w:ascii="Wingdings" w:hAnsi="Wingdings" w:hint="default"/>
      </w:rPr>
    </w:lvl>
    <w:lvl w:ilvl="3" w:tplc="04090001">
      <w:start w:val="1"/>
      <w:numFmt w:val="bullet"/>
      <w:lvlText w:val=""/>
      <w:lvlJc w:val="left"/>
      <w:pPr>
        <w:ind w:left="2340" w:hanging="360"/>
      </w:pPr>
      <w:rPr>
        <w:rFonts w:ascii="Symbol" w:hAnsi="Symbol" w:hint="default"/>
      </w:rPr>
    </w:lvl>
    <w:lvl w:ilvl="4" w:tplc="04090003">
      <w:start w:val="1"/>
      <w:numFmt w:val="bullet"/>
      <w:lvlText w:val="o"/>
      <w:lvlJc w:val="left"/>
      <w:pPr>
        <w:ind w:left="3060" w:hanging="360"/>
      </w:pPr>
      <w:rPr>
        <w:rFonts w:ascii="Courier New" w:hAnsi="Courier New" w:cs="Courier New" w:hint="default"/>
      </w:rPr>
    </w:lvl>
    <w:lvl w:ilvl="5" w:tplc="04090005">
      <w:start w:val="1"/>
      <w:numFmt w:val="bullet"/>
      <w:lvlText w:val=""/>
      <w:lvlJc w:val="left"/>
      <w:pPr>
        <w:ind w:left="3780" w:hanging="360"/>
      </w:pPr>
      <w:rPr>
        <w:rFonts w:ascii="Wingdings" w:hAnsi="Wingdings" w:hint="default"/>
      </w:rPr>
    </w:lvl>
    <w:lvl w:ilvl="6" w:tplc="04090001">
      <w:start w:val="1"/>
      <w:numFmt w:val="bullet"/>
      <w:lvlText w:val=""/>
      <w:lvlJc w:val="left"/>
      <w:pPr>
        <w:ind w:left="4500" w:hanging="360"/>
      </w:pPr>
      <w:rPr>
        <w:rFonts w:ascii="Symbol" w:hAnsi="Symbol" w:hint="default"/>
      </w:rPr>
    </w:lvl>
    <w:lvl w:ilvl="7" w:tplc="04090003">
      <w:start w:val="1"/>
      <w:numFmt w:val="bullet"/>
      <w:lvlText w:val="o"/>
      <w:lvlJc w:val="left"/>
      <w:pPr>
        <w:ind w:left="5220" w:hanging="360"/>
      </w:pPr>
      <w:rPr>
        <w:rFonts w:ascii="Courier New" w:hAnsi="Courier New" w:cs="Courier New" w:hint="default"/>
      </w:rPr>
    </w:lvl>
    <w:lvl w:ilvl="8" w:tplc="04090005">
      <w:start w:val="1"/>
      <w:numFmt w:val="bullet"/>
      <w:lvlText w:val=""/>
      <w:lvlJc w:val="left"/>
      <w:pPr>
        <w:ind w:left="5940" w:hanging="360"/>
      </w:pPr>
      <w:rPr>
        <w:rFonts w:ascii="Wingdings" w:hAnsi="Wingdings" w:hint="default"/>
      </w:rPr>
    </w:lvl>
  </w:abstractNum>
  <w:abstractNum w:abstractNumId="40" w15:restartNumberingAfterBreak="0">
    <w:nsid w:val="00000029"/>
    <w:multiLevelType w:val="hybridMultilevel"/>
    <w:tmpl w:val="934C6EBE"/>
    <w:lvl w:ilvl="0" w:tplc="04090017">
      <w:start w:val="1"/>
      <w:numFmt w:val="lowerLetter"/>
      <w:lvlText w:val="%1)"/>
      <w:lvlJc w:val="left"/>
      <w:pPr>
        <w:ind w:left="720" w:hanging="36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41" w15:restartNumberingAfterBreak="0">
    <w:nsid w:val="09F955F8"/>
    <w:multiLevelType w:val="hybridMultilevel"/>
    <w:tmpl w:val="8D6A9C9C"/>
    <w:lvl w:ilvl="0" w:tplc="C7465EDE">
      <w:numFmt w:val="bullet"/>
      <w:lvlText w:val="-"/>
      <w:lvlJc w:val="left"/>
      <w:pPr>
        <w:ind w:left="720" w:hanging="360"/>
      </w:pPr>
      <w:rPr>
        <w:rFonts w:ascii="Times New Roman" w:eastAsia="Times New Roman" w:hAnsi="Times New Roman" w:hint="default"/>
      </w:rPr>
    </w:lvl>
    <w:lvl w:ilvl="1" w:tplc="04090003" w:tentative="1">
      <w:start w:val="1"/>
      <w:numFmt w:val="bullet"/>
      <w:lvlText w:val="o"/>
      <w:lvlJc w:val="left"/>
      <w:pPr>
        <w:ind w:left="1440" w:hanging="360"/>
      </w:pPr>
      <w:rPr>
        <w:rFonts w:ascii="Courier New" w:hAnsi="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42" w15:restartNumberingAfterBreak="0">
    <w:nsid w:val="0C69451C"/>
    <w:multiLevelType w:val="hybridMultilevel"/>
    <w:tmpl w:val="D37AA41C"/>
    <w:lvl w:ilvl="0" w:tplc="6DDE6584">
      <w:numFmt w:val="bullet"/>
      <w:lvlText w:val=""/>
      <w:lvlJc w:val="left"/>
      <w:pPr>
        <w:ind w:left="1080" w:hanging="360"/>
      </w:pPr>
      <w:rPr>
        <w:rFonts w:ascii="Symbol" w:eastAsia="Times New Roman" w:hAnsi="Symbol" w:cs="Times New Roman" w:hint="default"/>
      </w:rPr>
    </w:lvl>
    <w:lvl w:ilvl="1" w:tplc="04090003" w:tentative="1">
      <w:start w:val="1"/>
      <w:numFmt w:val="bullet"/>
      <w:lvlText w:val="o"/>
      <w:lvlJc w:val="left"/>
      <w:pPr>
        <w:ind w:left="1800" w:hanging="360"/>
      </w:pPr>
      <w:rPr>
        <w:rFonts w:ascii="Courier New" w:hAnsi="Courier New" w:cs="Courier New" w:hint="default"/>
      </w:rPr>
    </w:lvl>
    <w:lvl w:ilvl="2" w:tplc="04090005" w:tentative="1">
      <w:start w:val="1"/>
      <w:numFmt w:val="bullet"/>
      <w:lvlText w:val=""/>
      <w:lvlJc w:val="left"/>
      <w:pPr>
        <w:ind w:left="2520" w:hanging="360"/>
      </w:pPr>
      <w:rPr>
        <w:rFonts w:ascii="Wingdings" w:hAnsi="Wingdings" w:hint="default"/>
      </w:rPr>
    </w:lvl>
    <w:lvl w:ilvl="3" w:tplc="04090001" w:tentative="1">
      <w:start w:val="1"/>
      <w:numFmt w:val="bullet"/>
      <w:lvlText w:val=""/>
      <w:lvlJc w:val="left"/>
      <w:pPr>
        <w:ind w:left="3240" w:hanging="360"/>
      </w:pPr>
      <w:rPr>
        <w:rFonts w:ascii="Symbol" w:hAnsi="Symbol" w:hint="default"/>
      </w:rPr>
    </w:lvl>
    <w:lvl w:ilvl="4" w:tplc="04090003" w:tentative="1">
      <w:start w:val="1"/>
      <w:numFmt w:val="bullet"/>
      <w:lvlText w:val="o"/>
      <w:lvlJc w:val="left"/>
      <w:pPr>
        <w:ind w:left="3960" w:hanging="360"/>
      </w:pPr>
      <w:rPr>
        <w:rFonts w:ascii="Courier New" w:hAnsi="Courier New" w:cs="Courier New" w:hint="default"/>
      </w:rPr>
    </w:lvl>
    <w:lvl w:ilvl="5" w:tplc="04090005" w:tentative="1">
      <w:start w:val="1"/>
      <w:numFmt w:val="bullet"/>
      <w:lvlText w:val=""/>
      <w:lvlJc w:val="left"/>
      <w:pPr>
        <w:ind w:left="4680" w:hanging="360"/>
      </w:pPr>
      <w:rPr>
        <w:rFonts w:ascii="Wingdings" w:hAnsi="Wingdings" w:hint="default"/>
      </w:rPr>
    </w:lvl>
    <w:lvl w:ilvl="6" w:tplc="04090001" w:tentative="1">
      <w:start w:val="1"/>
      <w:numFmt w:val="bullet"/>
      <w:lvlText w:val=""/>
      <w:lvlJc w:val="left"/>
      <w:pPr>
        <w:ind w:left="5400" w:hanging="360"/>
      </w:pPr>
      <w:rPr>
        <w:rFonts w:ascii="Symbol" w:hAnsi="Symbol" w:hint="default"/>
      </w:rPr>
    </w:lvl>
    <w:lvl w:ilvl="7" w:tplc="04090003" w:tentative="1">
      <w:start w:val="1"/>
      <w:numFmt w:val="bullet"/>
      <w:lvlText w:val="o"/>
      <w:lvlJc w:val="left"/>
      <w:pPr>
        <w:ind w:left="6120" w:hanging="360"/>
      </w:pPr>
      <w:rPr>
        <w:rFonts w:ascii="Courier New" w:hAnsi="Courier New" w:cs="Courier New" w:hint="default"/>
      </w:rPr>
    </w:lvl>
    <w:lvl w:ilvl="8" w:tplc="04090005" w:tentative="1">
      <w:start w:val="1"/>
      <w:numFmt w:val="bullet"/>
      <w:lvlText w:val=""/>
      <w:lvlJc w:val="left"/>
      <w:pPr>
        <w:ind w:left="6840" w:hanging="360"/>
      </w:pPr>
      <w:rPr>
        <w:rFonts w:ascii="Wingdings" w:hAnsi="Wingdings" w:hint="default"/>
      </w:rPr>
    </w:lvl>
  </w:abstractNum>
  <w:abstractNum w:abstractNumId="43" w15:restartNumberingAfterBreak="0">
    <w:nsid w:val="0D925D06"/>
    <w:multiLevelType w:val="hybridMultilevel"/>
    <w:tmpl w:val="6CFC6234"/>
    <w:lvl w:ilvl="0" w:tplc="04F6A472">
      <w:start w:val="1"/>
      <w:numFmt w:val="lowerLetter"/>
      <w:lvlText w:val="%1)"/>
      <w:lvlJc w:val="left"/>
      <w:pPr>
        <w:ind w:left="720" w:hanging="360"/>
      </w:pPr>
      <w:rPr>
        <w:rFonts w:cs="Times New Roman" w:hint="default"/>
        <w:b w:val="0"/>
        <w:color w:val="auto"/>
      </w:rPr>
    </w:lvl>
    <w:lvl w:ilvl="1" w:tplc="04090003" w:tentative="1">
      <w:start w:val="1"/>
      <w:numFmt w:val="bullet"/>
      <w:lvlText w:val="o"/>
      <w:lvlJc w:val="left"/>
      <w:pPr>
        <w:ind w:left="1440" w:hanging="360"/>
      </w:pPr>
      <w:rPr>
        <w:rFonts w:ascii="Courier New" w:hAnsi="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44" w15:restartNumberingAfterBreak="0">
    <w:nsid w:val="175C5B41"/>
    <w:multiLevelType w:val="hybridMultilevel"/>
    <w:tmpl w:val="42948706"/>
    <w:lvl w:ilvl="0" w:tplc="8514C662">
      <w:start w:val="1"/>
      <w:numFmt w:val="upperLetter"/>
      <w:lvlText w:val="%1."/>
      <w:lvlJc w:val="left"/>
      <w:pPr>
        <w:ind w:left="720" w:hanging="360"/>
      </w:pPr>
      <w:rPr>
        <w:rFonts w:cs="Times New Roman"/>
        <w:b/>
        <w:color w:val="000000"/>
      </w:rPr>
    </w:lvl>
    <w:lvl w:ilvl="1" w:tplc="04090019">
      <w:start w:val="1"/>
      <w:numFmt w:val="lowerLetter"/>
      <w:lvlText w:val="%2."/>
      <w:lvlJc w:val="left"/>
      <w:pPr>
        <w:ind w:left="1440" w:hanging="360"/>
      </w:pPr>
      <w:rPr>
        <w:rFonts w:cs="Times New Roman"/>
      </w:rPr>
    </w:lvl>
    <w:lvl w:ilvl="2" w:tplc="0409001B">
      <w:start w:val="1"/>
      <w:numFmt w:val="lowerRoman"/>
      <w:lvlText w:val="%3."/>
      <w:lvlJc w:val="right"/>
      <w:pPr>
        <w:ind w:left="2160" w:hanging="180"/>
      </w:pPr>
      <w:rPr>
        <w:rFonts w:cs="Times New Roman"/>
      </w:rPr>
    </w:lvl>
    <w:lvl w:ilvl="3" w:tplc="0409000F">
      <w:start w:val="1"/>
      <w:numFmt w:val="decimal"/>
      <w:lvlText w:val="%4."/>
      <w:lvlJc w:val="left"/>
      <w:pPr>
        <w:ind w:left="2880" w:hanging="360"/>
      </w:pPr>
      <w:rPr>
        <w:rFonts w:cs="Times New Roman"/>
      </w:rPr>
    </w:lvl>
    <w:lvl w:ilvl="4" w:tplc="04090019">
      <w:start w:val="1"/>
      <w:numFmt w:val="lowerLetter"/>
      <w:lvlText w:val="%5."/>
      <w:lvlJc w:val="left"/>
      <w:pPr>
        <w:ind w:left="3600" w:hanging="360"/>
      </w:pPr>
      <w:rPr>
        <w:rFonts w:cs="Times New Roman"/>
      </w:rPr>
    </w:lvl>
    <w:lvl w:ilvl="5" w:tplc="0409001B">
      <w:start w:val="1"/>
      <w:numFmt w:val="lowerRoman"/>
      <w:lvlText w:val="%6."/>
      <w:lvlJc w:val="right"/>
      <w:pPr>
        <w:ind w:left="4320" w:hanging="180"/>
      </w:pPr>
      <w:rPr>
        <w:rFonts w:cs="Times New Roman"/>
      </w:rPr>
    </w:lvl>
    <w:lvl w:ilvl="6" w:tplc="0409000F">
      <w:start w:val="1"/>
      <w:numFmt w:val="decimal"/>
      <w:lvlText w:val="%7."/>
      <w:lvlJc w:val="left"/>
      <w:pPr>
        <w:ind w:left="5040" w:hanging="360"/>
      </w:pPr>
      <w:rPr>
        <w:rFonts w:cs="Times New Roman"/>
      </w:rPr>
    </w:lvl>
    <w:lvl w:ilvl="7" w:tplc="04090019">
      <w:start w:val="1"/>
      <w:numFmt w:val="lowerLetter"/>
      <w:lvlText w:val="%8."/>
      <w:lvlJc w:val="left"/>
      <w:pPr>
        <w:ind w:left="5760" w:hanging="360"/>
      </w:pPr>
      <w:rPr>
        <w:rFonts w:cs="Times New Roman"/>
      </w:rPr>
    </w:lvl>
    <w:lvl w:ilvl="8" w:tplc="0409001B">
      <w:start w:val="1"/>
      <w:numFmt w:val="lowerRoman"/>
      <w:lvlText w:val="%9."/>
      <w:lvlJc w:val="right"/>
      <w:pPr>
        <w:ind w:left="6480" w:hanging="180"/>
      </w:pPr>
      <w:rPr>
        <w:rFonts w:cs="Times New Roman"/>
      </w:rPr>
    </w:lvl>
  </w:abstractNum>
  <w:abstractNum w:abstractNumId="45" w15:restartNumberingAfterBreak="0">
    <w:nsid w:val="1C325AD1"/>
    <w:multiLevelType w:val="hybridMultilevel"/>
    <w:tmpl w:val="83B425A2"/>
    <w:lvl w:ilvl="0" w:tplc="7EC0E92A">
      <w:start w:val="1"/>
      <w:numFmt w:val="upperRoman"/>
      <w:lvlText w:val="%1."/>
      <w:lvlJc w:val="left"/>
      <w:pPr>
        <w:ind w:left="720" w:hanging="720"/>
      </w:pPr>
      <w:rPr>
        <w:rFonts w:cs="Times New Roman"/>
        <w:b/>
        <w:i w:val="0"/>
        <w:color w:val="auto"/>
        <w:sz w:val="28"/>
        <w:szCs w:val="28"/>
      </w:rPr>
    </w:lvl>
    <w:lvl w:ilvl="1" w:tplc="04090019">
      <w:start w:val="1"/>
      <w:numFmt w:val="lowerLetter"/>
      <w:lvlText w:val="%2."/>
      <w:lvlJc w:val="left"/>
      <w:pPr>
        <w:ind w:left="1440" w:hanging="360"/>
      </w:pPr>
      <w:rPr>
        <w:rFonts w:cs="Times New Roman"/>
      </w:rPr>
    </w:lvl>
    <w:lvl w:ilvl="2" w:tplc="0409001B">
      <w:start w:val="1"/>
      <w:numFmt w:val="lowerRoman"/>
      <w:lvlText w:val="%3."/>
      <w:lvlJc w:val="right"/>
      <w:pPr>
        <w:ind w:left="2160" w:hanging="180"/>
      </w:pPr>
      <w:rPr>
        <w:rFonts w:cs="Times New Roman"/>
      </w:rPr>
    </w:lvl>
    <w:lvl w:ilvl="3" w:tplc="0409000F">
      <w:start w:val="1"/>
      <w:numFmt w:val="decimal"/>
      <w:lvlText w:val="%4."/>
      <w:lvlJc w:val="left"/>
      <w:pPr>
        <w:ind w:left="2880" w:hanging="360"/>
      </w:pPr>
      <w:rPr>
        <w:rFonts w:cs="Times New Roman"/>
      </w:rPr>
    </w:lvl>
    <w:lvl w:ilvl="4" w:tplc="04090019">
      <w:start w:val="1"/>
      <w:numFmt w:val="lowerLetter"/>
      <w:lvlText w:val="%5."/>
      <w:lvlJc w:val="left"/>
      <w:pPr>
        <w:ind w:left="3600" w:hanging="360"/>
      </w:pPr>
      <w:rPr>
        <w:rFonts w:cs="Times New Roman"/>
      </w:rPr>
    </w:lvl>
    <w:lvl w:ilvl="5" w:tplc="0409001B">
      <w:start w:val="1"/>
      <w:numFmt w:val="lowerRoman"/>
      <w:lvlText w:val="%6."/>
      <w:lvlJc w:val="right"/>
      <w:pPr>
        <w:ind w:left="4320" w:hanging="180"/>
      </w:pPr>
      <w:rPr>
        <w:rFonts w:cs="Times New Roman"/>
      </w:rPr>
    </w:lvl>
    <w:lvl w:ilvl="6" w:tplc="0409000F">
      <w:start w:val="1"/>
      <w:numFmt w:val="decimal"/>
      <w:lvlText w:val="%7."/>
      <w:lvlJc w:val="left"/>
      <w:pPr>
        <w:ind w:left="5040" w:hanging="360"/>
      </w:pPr>
      <w:rPr>
        <w:rFonts w:cs="Times New Roman"/>
      </w:rPr>
    </w:lvl>
    <w:lvl w:ilvl="7" w:tplc="04090019">
      <w:start w:val="1"/>
      <w:numFmt w:val="lowerLetter"/>
      <w:lvlText w:val="%8."/>
      <w:lvlJc w:val="left"/>
      <w:pPr>
        <w:ind w:left="5760" w:hanging="360"/>
      </w:pPr>
      <w:rPr>
        <w:rFonts w:cs="Times New Roman"/>
      </w:rPr>
    </w:lvl>
    <w:lvl w:ilvl="8" w:tplc="0409001B">
      <w:start w:val="1"/>
      <w:numFmt w:val="lowerRoman"/>
      <w:lvlText w:val="%9."/>
      <w:lvlJc w:val="right"/>
      <w:pPr>
        <w:ind w:left="6480" w:hanging="180"/>
      </w:pPr>
      <w:rPr>
        <w:rFonts w:cs="Times New Roman"/>
      </w:rPr>
    </w:lvl>
  </w:abstractNum>
  <w:abstractNum w:abstractNumId="46" w15:restartNumberingAfterBreak="0">
    <w:nsid w:val="1E5B3BD3"/>
    <w:multiLevelType w:val="hybridMultilevel"/>
    <w:tmpl w:val="E31E9538"/>
    <w:lvl w:ilvl="0" w:tplc="C7465EDE">
      <w:numFmt w:val="bullet"/>
      <w:lvlText w:val="-"/>
      <w:lvlJc w:val="left"/>
      <w:pPr>
        <w:ind w:left="720" w:hanging="360"/>
      </w:pPr>
      <w:rPr>
        <w:rFonts w:ascii="Times New Roman" w:eastAsia="Times New Roman" w:hAnsi="Times New Roman" w:hint="default"/>
      </w:rPr>
    </w:lvl>
    <w:lvl w:ilvl="1" w:tplc="04090003" w:tentative="1">
      <w:start w:val="1"/>
      <w:numFmt w:val="bullet"/>
      <w:lvlText w:val="o"/>
      <w:lvlJc w:val="left"/>
      <w:pPr>
        <w:ind w:left="1440" w:hanging="360"/>
      </w:pPr>
      <w:rPr>
        <w:rFonts w:ascii="Courier New" w:hAnsi="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47" w15:restartNumberingAfterBreak="0">
    <w:nsid w:val="26CA5CD2"/>
    <w:multiLevelType w:val="hybridMultilevel"/>
    <w:tmpl w:val="55DC753A"/>
    <w:lvl w:ilvl="0" w:tplc="0409000D">
      <w:start w:val="1"/>
      <w:numFmt w:val="bullet"/>
      <w:lvlText w:val=""/>
      <w:lvlJc w:val="left"/>
      <w:pPr>
        <w:ind w:left="720" w:hanging="360"/>
      </w:pPr>
      <w:rPr>
        <w:rFonts w:ascii="Wingdings" w:hAnsi="Wingdings" w:hint="default"/>
      </w:rPr>
    </w:lvl>
    <w:lvl w:ilvl="1" w:tplc="04090003" w:tentative="1">
      <w:start w:val="1"/>
      <w:numFmt w:val="bullet"/>
      <w:lvlText w:val="o"/>
      <w:lvlJc w:val="left"/>
      <w:pPr>
        <w:ind w:left="1440" w:hanging="360"/>
      </w:pPr>
      <w:rPr>
        <w:rFonts w:ascii="Courier New" w:hAnsi="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48" w15:restartNumberingAfterBreak="0">
    <w:nsid w:val="29AF6387"/>
    <w:multiLevelType w:val="hybridMultilevel"/>
    <w:tmpl w:val="E2F6BE12"/>
    <w:lvl w:ilvl="0" w:tplc="3D6EEFFE">
      <w:start w:val="1"/>
      <w:numFmt w:val="lowerLetter"/>
      <w:lvlText w:val="%1)"/>
      <w:lvlJc w:val="left"/>
      <w:pPr>
        <w:ind w:left="1440" w:hanging="360"/>
      </w:pPr>
      <w:rPr>
        <w:rFonts w:hint="default"/>
        <w:b w:val="0"/>
        <w:sz w:val="24"/>
      </w:rPr>
    </w:lvl>
    <w:lvl w:ilvl="1" w:tplc="04090019" w:tentative="1">
      <w:start w:val="1"/>
      <w:numFmt w:val="lowerLetter"/>
      <w:lvlText w:val="%2."/>
      <w:lvlJc w:val="left"/>
      <w:pPr>
        <w:ind w:left="1800" w:hanging="360"/>
      </w:pPr>
    </w:lvl>
    <w:lvl w:ilvl="2" w:tplc="0409001B" w:tentative="1">
      <w:start w:val="1"/>
      <w:numFmt w:val="lowerRoman"/>
      <w:lvlText w:val="%3."/>
      <w:lvlJc w:val="right"/>
      <w:pPr>
        <w:ind w:left="2520" w:hanging="180"/>
      </w:pPr>
    </w:lvl>
    <w:lvl w:ilvl="3" w:tplc="0409000F" w:tentative="1">
      <w:start w:val="1"/>
      <w:numFmt w:val="decimal"/>
      <w:lvlText w:val="%4."/>
      <w:lvlJc w:val="left"/>
      <w:pPr>
        <w:ind w:left="3240" w:hanging="360"/>
      </w:pPr>
    </w:lvl>
    <w:lvl w:ilvl="4" w:tplc="04090019" w:tentative="1">
      <w:start w:val="1"/>
      <w:numFmt w:val="lowerLetter"/>
      <w:lvlText w:val="%5."/>
      <w:lvlJc w:val="left"/>
      <w:pPr>
        <w:ind w:left="3960" w:hanging="360"/>
      </w:pPr>
    </w:lvl>
    <w:lvl w:ilvl="5" w:tplc="0409001B" w:tentative="1">
      <w:start w:val="1"/>
      <w:numFmt w:val="lowerRoman"/>
      <w:lvlText w:val="%6."/>
      <w:lvlJc w:val="right"/>
      <w:pPr>
        <w:ind w:left="4680" w:hanging="180"/>
      </w:pPr>
    </w:lvl>
    <w:lvl w:ilvl="6" w:tplc="0409000F" w:tentative="1">
      <w:start w:val="1"/>
      <w:numFmt w:val="decimal"/>
      <w:lvlText w:val="%7."/>
      <w:lvlJc w:val="left"/>
      <w:pPr>
        <w:ind w:left="5400" w:hanging="360"/>
      </w:pPr>
    </w:lvl>
    <w:lvl w:ilvl="7" w:tplc="04090019" w:tentative="1">
      <w:start w:val="1"/>
      <w:numFmt w:val="lowerLetter"/>
      <w:lvlText w:val="%8."/>
      <w:lvlJc w:val="left"/>
      <w:pPr>
        <w:ind w:left="6120" w:hanging="360"/>
      </w:pPr>
    </w:lvl>
    <w:lvl w:ilvl="8" w:tplc="0409001B" w:tentative="1">
      <w:start w:val="1"/>
      <w:numFmt w:val="lowerRoman"/>
      <w:lvlText w:val="%9."/>
      <w:lvlJc w:val="right"/>
      <w:pPr>
        <w:ind w:left="6840" w:hanging="180"/>
      </w:pPr>
    </w:lvl>
  </w:abstractNum>
  <w:abstractNum w:abstractNumId="49" w15:restartNumberingAfterBreak="0">
    <w:nsid w:val="2A0A77F7"/>
    <w:multiLevelType w:val="hybridMultilevel"/>
    <w:tmpl w:val="8D00B3AC"/>
    <w:lvl w:ilvl="0" w:tplc="7CCAC6CC">
      <w:start w:val="1"/>
      <w:numFmt w:val="lowerLetter"/>
      <w:lvlText w:val="%1)"/>
      <w:lvlJc w:val="left"/>
      <w:pPr>
        <w:ind w:left="720" w:hanging="360"/>
      </w:pPr>
      <w:rPr>
        <w:rFonts w:hint="default"/>
        <w:b w:val="0"/>
        <w:color w:val="auto"/>
        <w:sz w:val="24"/>
      </w:rPr>
    </w:lvl>
    <w:lvl w:ilvl="1" w:tplc="04090003" w:tentative="1">
      <w:start w:val="1"/>
      <w:numFmt w:val="bullet"/>
      <w:lvlText w:val="o"/>
      <w:lvlJc w:val="left"/>
      <w:pPr>
        <w:ind w:left="1440" w:hanging="360"/>
      </w:pPr>
      <w:rPr>
        <w:rFonts w:ascii="Courier New" w:hAnsi="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50" w15:restartNumberingAfterBreak="0">
    <w:nsid w:val="2A4F426B"/>
    <w:multiLevelType w:val="hybridMultilevel"/>
    <w:tmpl w:val="7E1EABAC"/>
    <w:lvl w:ilvl="0" w:tplc="C7465EDE">
      <w:numFmt w:val="bullet"/>
      <w:lvlText w:val="-"/>
      <w:lvlJc w:val="left"/>
      <w:pPr>
        <w:ind w:left="720" w:hanging="360"/>
      </w:pPr>
      <w:rPr>
        <w:rFonts w:ascii="Times New Roman" w:eastAsia="Times New Roman" w:hAnsi="Times New Roman"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51" w15:restartNumberingAfterBreak="0">
    <w:nsid w:val="30560762"/>
    <w:multiLevelType w:val="hybridMultilevel"/>
    <w:tmpl w:val="F62EE12E"/>
    <w:lvl w:ilvl="0" w:tplc="3D6EEFFE">
      <w:start w:val="1"/>
      <w:numFmt w:val="lowerLetter"/>
      <w:lvlText w:val="%1)"/>
      <w:lvlJc w:val="left"/>
      <w:pPr>
        <w:ind w:left="720" w:hanging="360"/>
      </w:pPr>
      <w:rPr>
        <w:rFonts w:hint="default"/>
        <w:b w:val="0"/>
        <w:sz w:val="24"/>
      </w:rPr>
    </w:lvl>
    <w:lvl w:ilvl="1" w:tplc="04090003" w:tentative="1">
      <w:start w:val="1"/>
      <w:numFmt w:val="bullet"/>
      <w:lvlText w:val="o"/>
      <w:lvlJc w:val="left"/>
      <w:pPr>
        <w:ind w:left="1440" w:hanging="360"/>
      </w:pPr>
      <w:rPr>
        <w:rFonts w:ascii="Courier New" w:hAnsi="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52" w15:restartNumberingAfterBreak="0">
    <w:nsid w:val="34347535"/>
    <w:multiLevelType w:val="hybridMultilevel"/>
    <w:tmpl w:val="AEAEDE68"/>
    <w:lvl w:ilvl="0" w:tplc="C7465EDE">
      <w:numFmt w:val="bullet"/>
      <w:lvlText w:val="-"/>
      <w:lvlJc w:val="left"/>
      <w:pPr>
        <w:ind w:left="1004" w:hanging="360"/>
      </w:pPr>
      <w:rPr>
        <w:rFonts w:ascii="Times New Roman" w:eastAsia="Times New Roman" w:hAnsi="Times New Roman" w:hint="default"/>
      </w:rPr>
    </w:lvl>
    <w:lvl w:ilvl="1" w:tplc="04090003" w:tentative="1">
      <w:start w:val="1"/>
      <w:numFmt w:val="bullet"/>
      <w:lvlText w:val="o"/>
      <w:lvlJc w:val="left"/>
      <w:pPr>
        <w:ind w:left="1724" w:hanging="360"/>
      </w:pPr>
      <w:rPr>
        <w:rFonts w:ascii="Courier New" w:hAnsi="Courier New" w:cs="Courier New" w:hint="default"/>
      </w:rPr>
    </w:lvl>
    <w:lvl w:ilvl="2" w:tplc="04090005" w:tentative="1">
      <w:start w:val="1"/>
      <w:numFmt w:val="bullet"/>
      <w:lvlText w:val=""/>
      <w:lvlJc w:val="left"/>
      <w:pPr>
        <w:ind w:left="2444" w:hanging="360"/>
      </w:pPr>
      <w:rPr>
        <w:rFonts w:ascii="Wingdings" w:hAnsi="Wingdings" w:hint="default"/>
      </w:rPr>
    </w:lvl>
    <w:lvl w:ilvl="3" w:tplc="04090001" w:tentative="1">
      <w:start w:val="1"/>
      <w:numFmt w:val="bullet"/>
      <w:lvlText w:val=""/>
      <w:lvlJc w:val="left"/>
      <w:pPr>
        <w:ind w:left="3164" w:hanging="360"/>
      </w:pPr>
      <w:rPr>
        <w:rFonts w:ascii="Symbol" w:hAnsi="Symbol" w:hint="default"/>
      </w:rPr>
    </w:lvl>
    <w:lvl w:ilvl="4" w:tplc="04090003" w:tentative="1">
      <w:start w:val="1"/>
      <w:numFmt w:val="bullet"/>
      <w:lvlText w:val="o"/>
      <w:lvlJc w:val="left"/>
      <w:pPr>
        <w:ind w:left="3884" w:hanging="360"/>
      </w:pPr>
      <w:rPr>
        <w:rFonts w:ascii="Courier New" w:hAnsi="Courier New" w:cs="Courier New" w:hint="default"/>
      </w:rPr>
    </w:lvl>
    <w:lvl w:ilvl="5" w:tplc="04090005" w:tentative="1">
      <w:start w:val="1"/>
      <w:numFmt w:val="bullet"/>
      <w:lvlText w:val=""/>
      <w:lvlJc w:val="left"/>
      <w:pPr>
        <w:ind w:left="4604" w:hanging="360"/>
      </w:pPr>
      <w:rPr>
        <w:rFonts w:ascii="Wingdings" w:hAnsi="Wingdings" w:hint="default"/>
      </w:rPr>
    </w:lvl>
    <w:lvl w:ilvl="6" w:tplc="04090001" w:tentative="1">
      <w:start w:val="1"/>
      <w:numFmt w:val="bullet"/>
      <w:lvlText w:val=""/>
      <w:lvlJc w:val="left"/>
      <w:pPr>
        <w:ind w:left="5324" w:hanging="360"/>
      </w:pPr>
      <w:rPr>
        <w:rFonts w:ascii="Symbol" w:hAnsi="Symbol" w:hint="default"/>
      </w:rPr>
    </w:lvl>
    <w:lvl w:ilvl="7" w:tplc="04090003" w:tentative="1">
      <w:start w:val="1"/>
      <w:numFmt w:val="bullet"/>
      <w:lvlText w:val="o"/>
      <w:lvlJc w:val="left"/>
      <w:pPr>
        <w:ind w:left="6044" w:hanging="360"/>
      </w:pPr>
      <w:rPr>
        <w:rFonts w:ascii="Courier New" w:hAnsi="Courier New" w:cs="Courier New" w:hint="default"/>
      </w:rPr>
    </w:lvl>
    <w:lvl w:ilvl="8" w:tplc="04090005" w:tentative="1">
      <w:start w:val="1"/>
      <w:numFmt w:val="bullet"/>
      <w:lvlText w:val=""/>
      <w:lvlJc w:val="left"/>
      <w:pPr>
        <w:ind w:left="6764" w:hanging="360"/>
      </w:pPr>
      <w:rPr>
        <w:rFonts w:ascii="Wingdings" w:hAnsi="Wingdings" w:hint="default"/>
      </w:rPr>
    </w:lvl>
  </w:abstractNum>
  <w:abstractNum w:abstractNumId="53" w15:restartNumberingAfterBreak="0">
    <w:nsid w:val="35C86A8E"/>
    <w:multiLevelType w:val="hybridMultilevel"/>
    <w:tmpl w:val="22CE8A52"/>
    <w:lvl w:ilvl="0" w:tplc="6288682A">
      <w:start w:val="1"/>
      <w:numFmt w:val="bullet"/>
      <w:lvlText w:val=""/>
      <w:lvlJc w:val="left"/>
      <w:pPr>
        <w:ind w:left="720" w:hanging="360"/>
      </w:pPr>
      <w:rPr>
        <w:rFonts w:ascii="Wingdings" w:hAnsi="Wingdings" w:hint="default"/>
        <w:color w:val="1F4E79"/>
      </w:rPr>
    </w:lvl>
    <w:lvl w:ilvl="1" w:tplc="04090003" w:tentative="1">
      <w:start w:val="1"/>
      <w:numFmt w:val="bullet"/>
      <w:lvlText w:val="o"/>
      <w:lvlJc w:val="left"/>
      <w:pPr>
        <w:ind w:left="1440" w:hanging="360"/>
      </w:pPr>
      <w:rPr>
        <w:rFonts w:ascii="Courier New" w:hAnsi="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54" w15:restartNumberingAfterBreak="0">
    <w:nsid w:val="36075897"/>
    <w:multiLevelType w:val="multilevel"/>
    <w:tmpl w:val="64267806"/>
    <w:lvl w:ilvl="0">
      <w:start w:val="6"/>
      <w:numFmt w:val="decimal"/>
      <w:lvlText w:val="%1."/>
      <w:lvlJc w:val="left"/>
      <w:pPr>
        <w:tabs>
          <w:tab w:val="num" w:pos="360"/>
        </w:tabs>
        <w:ind w:left="360" w:hanging="360"/>
      </w:pPr>
      <w:rPr>
        <w:rFonts w:hint="default"/>
      </w:rPr>
    </w:lvl>
    <w:lvl w:ilvl="1">
      <w:start w:val="1"/>
      <w:numFmt w:val="decimal"/>
      <w:lvlText w:val="%1.%2."/>
      <w:lvlJc w:val="left"/>
      <w:pPr>
        <w:tabs>
          <w:tab w:val="num" w:pos="360"/>
        </w:tabs>
        <w:ind w:left="360" w:hanging="360"/>
      </w:pPr>
      <w:rPr>
        <w:rFonts w:hint="default"/>
      </w:rPr>
    </w:lvl>
    <w:lvl w:ilvl="2">
      <w:start w:val="1"/>
      <w:numFmt w:val="decimal"/>
      <w:lvlText w:val="%1.%2.%3."/>
      <w:lvlJc w:val="left"/>
      <w:pPr>
        <w:tabs>
          <w:tab w:val="num" w:pos="720"/>
        </w:tabs>
        <w:ind w:left="720" w:hanging="720"/>
      </w:pPr>
      <w:rPr>
        <w:rFonts w:hint="default"/>
      </w:rPr>
    </w:lvl>
    <w:lvl w:ilvl="3">
      <w:start w:val="1"/>
      <w:numFmt w:val="decimal"/>
      <w:lvlText w:val="%1.%2.%3.%4."/>
      <w:lvlJc w:val="left"/>
      <w:pPr>
        <w:tabs>
          <w:tab w:val="num" w:pos="720"/>
        </w:tabs>
        <w:ind w:left="720" w:hanging="720"/>
      </w:pPr>
      <w:rPr>
        <w:rFonts w:hint="default"/>
      </w:rPr>
    </w:lvl>
    <w:lvl w:ilvl="4">
      <w:start w:val="1"/>
      <w:numFmt w:val="decimal"/>
      <w:lvlText w:val="%1.%2.%3.%4.%5."/>
      <w:lvlJc w:val="left"/>
      <w:pPr>
        <w:tabs>
          <w:tab w:val="num" w:pos="1080"/>
        </w:tabs>
        <w:ind w:left="1080" w:hanging="1080"/>
      </w:pPr>
      <w:rPr>
        <w:rFonts w:hint="default"/>
      </w:rPr>
    </w:lvl>
    <w:lvl w:ilvl="5">
      <w:start w:val="1"/>
      <w:numFmt w:val="decimal"/>
      <w:lvlText w:val="%1.%2.%3.%4.%5.%6."/>
      <w:lvlJc w:val="left"/>
      <w:pPr>
        <w:tabs>
          <w:tab w:val="num" w:pos="1080"/>
        </w:tabs>
        <w:ind w:left="1080" w:hanging="1080"/>
      </w:pPr>
      <w:rPr>
        <w:rFonts w:hint="default"/>
      </w:rPr>
    </w:lvl>
    <w:lvl w:ilvl="6">
      <w:start w:val="1"/>
      <w:numFmt w:val="decimal"/>
      <w:lvlText w:val="%1.%2.%3.%4.%5.%6.%7."/>
      <w:lvlJc w:val="left"/>
      <w:pPr>
        <w:tabs>
          <w:tab w:val="num" w:pos="1440"/>
        </w:tabs>
        <w:ind w:left="1440" w:hanging="1440"/>
      </w:pPr>
      <w:rPr>
        <w:rFonts w:hint="default"/>
      </w:rPr>
    </w:lvl>
    <w:lvl w:ilvl="7">
      <w:start w:val="1"/>
      <w:numFmt w:val="decimal"/>
      <w:lvlText w:val="%1.%2.%3.%4.%5.%6.%7.%8."/>
      <w:lvlJc w:val="left"/>
      <w:pPr>
        <w:tabs>
          <w:tab w:val="num" w:pos="1440"/>
        </w:tabs>
        <w:ind w:left="1440" w:hanging="1440"/>
      </w:pPr>
      <w:rPr>
        <w:rFonts w:hint="default"/>
      </w:rPr>
    </w:lvl>
    <w:lvl w:ilvl="8">
      <w:start w:val="1"/>
      <w:numFmt w:val="decimal"/>
      <w:lvlText w:val="%1.%2.%3.%4.%5.%6.%7.%8.%9."/>
      <w:lvlJc w:val="left"/>
      <w:pPr>
        <w:tabs>
          <w:tab w:val="num" w:pos="1800"/>
        </w:tabs>
        <w:ind w:left="1800" w:hanging="1800"/>
      </w:pPr>
      <w:rPr>
        <w:rFonts w:hint="default"/>
      </w:rPr>
    </w:lvl>
  </w:abstractNum>
  <w:abstractNum w:abstractNumId="55" w15:restartNumberingAfterBreak="0">
    <w:nsid w:val="38123A45"/>
    <w:multiLevelType w:val="hybridMultilevel"/>
    <w:tmpl w:val="64A0C69A"/>
    <w:lvl w:ilvl="0" w:tplc="6288682A">
      <w:start w:val="1"/>
      <w:numFmt w:val="bullet"/>
      <w:lvlText w:val=""/>
      <w:lvlJc w:val="left"/>
      <w:pPr>
        <w:ind w:left="720" w:hanging="360"/>
      </w:pPr>
      <w:rPr>
        <w:rFonts w:ascii="Wingdings" w:hAnsi="Wingdings" w:hint="default"/>
        <w:color w:val="1F4E79"/>
      </w:rPr>
    </w:lvl>
    <w:lvl w:ilvl="1" w:tplc="04090003" w:tentative="1">
      <w:start w:val="1"/>
      <w:numFmt w:val="bullet"/>
      <w:lvlText w:val="o"/>
      <w:lvlJc w:val="left"/>
      <w:pPr>
        <w:ind w:left="1440" w:hanging="360"/>
      </w:pPr>
      <w:rPr>
        <w:rFonts w:ascii="Courier New" w:hAnsi="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56" w15:restartNumberingAfterBreak="0">
    <w:nsid w:val="38B230D9"/>
    <w:multiLevelType w:val="hybridMultilevel"/>
    <w:tmpl w:val="4FACEE76"/>
    <w:lvl w:ilvl="0" w:tplc="3D6EEFFE">
      <w:start w:val="1"/>
      <w:numFmt w:val="lowerLetter"/>
      <w:lvlText w:val="%1)"/>
      <w:lvlJc w:val="left"/>
      <w:pPr>
        <w:ind w:left="700" w:hanging="360"/>
      </w:pPr>
      <w:rPr>
        <w:rFonts w:hint="default"/>
        <w:b w:val="0"/>
        <w:sz w:val="24"/>
      </w:rPr>
    </w:lvl>
    <w:lvl w:ilvl="1" w:tplc="04090019" w:tentative="1">
      <w:start w:val="1"/>
      <w:numFmt w:val="lowerLetter"/>
      <w:lvlText w:val="%2."/>
      <w:lvlJc w:val="left"/>
      <w:pPr>
        <w:ind w:left="1420" w:hanging="360"/>
      </w:pPr>
    </w:lvl>
    <w:lvl w:ilvl="2" w:tplc="0409001B" w:tentative="1">
      <w:start w:val="1"/>
      <w:numFmt w:val="lowerRoman"/>
      <w:lvlText w:val="%3."/>
      <w:lvlJc w:val="right"/>
      <w:pPr>
        <w:ind w:left="2140" w:hanging="180"/>
      </w:pPr>
    </w:lvl>
    <w:lvl w:ilvl="3" w:tplc="0409000F" w:tentative="1">
      <w:start w:val="1"/>
      <w:numFmt w:val="decimal"/>
      <w:lvlText w:val="%4."/>
      <w:lvlJc w:val="left"/>
      <w:pPr>
        <w:ind w:left="2860" w:hanging="360"/>
      </w:pPr>
    </w:lvl>
    <w:lvl w:ilvl="4" w:tplc="04090019" w:tentative="1">
      <w:start w:val="1"/>
      <w:numFmt w:val="lowerLetter"/>
      <w:lvlText w:val="%5."/>
      <w:lvlJc w:val="left"/>
      <w:pPr>
        <w:ind w:left="3580" w:hanging="360"/>
      </w:pPr>
    </w:lvl>
    <w:lvl w:ilvl="5" w:tplc="0409001B" w:tentative="1">
      <w:start w:val="1"/>
      <w:numFmt w:val="lowerRoman"/>
      <w:lvlText w:val="%6."/>
      <w:lvlJc w:val="right"/>
      <w:pPr>
        <w:ind w:left="4300" w:hanging="180"/>
      </w:pPr>
    </w:lvl>
    <w:lvl w:ilvl="6" w:tplc="0409000F" w:tentative="1">
      <w:start w:val="1"/>
      <w:numFmt w:val="decimal"/>
      <w:lvlText w:val="%7."/>
      <w:lvlJc w:val="left"/>
      <w:pPr>
        <w:ind w:left="5020" w:hanging="360"/>
      </w:pPr>
    </w:lvl>
    <w:lvl w:ilvl="7" w:tplc="04090019" w:tentative="1">
      <w:start w:val="1"/>
      <w:numFmt w:val="lowerLetter"/>
      <w:lvlText w:val="%8."/>
      <w:lvlJc w:val="left"/>
      <w:pPr>
        <w:ind w:left="5740" w:hanging="360"/>
      </w:pPr>
    </w:lvl>
    <w:lvl w:ilvl="8" w:tplc="0409001B" w:tentative="1">
      <w:start w:val="1"/>
      <w:numFmt w:val="lowerRoman"/>
      <w:lvlText w:val="%9."/>
      <w:lvlJc w:val="right"/>
      <w:pPr>
        <w:ind w:left="6460" w:hanging="180"/>
      </w:pPr>
    </w:lvl>
  </w:abstractNum>
  <w:abstractNum w:abstractNumId="57" w15:restartNumberingAfterBreak="0">
    <w:nsid w:val="3E8379D5"/>
    <w:multiLevelType w:val="hybridMultilevel"/>
    <w:tmpl w:val="C3C00F24"/>
    <w:lvl w:ilvl="0" w:tplc="5A025D32">
      <w:start w:val="1"/>
      <w:numFmt w:val="upperRoman"/>
      <w:lvlText w:val="%1."/>
      <w:lvlJc w:val="left"/>
      <w:pPr>
        <w:ind w:left="720" w:hanging="720"/>
      </w:pPr>
      <w:rPr>
        <w:rFonts w:cs="Times New Roman"/>
        <w:b/>
        <w:i w:val="0"/>
        <w:color w:val="auto"/>
        <w:sz w:val="16"/>
        <w:szCs w:val="16"/>
      </w:rPr>
    </w:lvl>
    <w:lvl w:ilvl="1" w:tplc="04090019">
      <w:start w:val="1"/>
      <w:numFmt w:val="lowerLetter"/>
      <w:lvlText w:val="%2."/>
      <w:lvlJc w:val="left"/>
      <w:pPr>
        <w:ind w:left="1440" w:hanging="360"/>
      </w:pPr>
      <w:rPr>
        <w:rFonts w:cs="Times New Roman"/>
      </w:rPr>
    </w:lvl>
    <w:lvl w:ilvl="2" w:tplc="0409001B">
      <w:start w:val="1"/>
      <w:numFmt w:val="lowerRoman"/>
      <w:lvlText w:val="%3."/>
      <w:lvlJc w:val="right"/>
      <w:pPr>
        <w:ind w:left="2160" w:hanging="180"/>
      </w:pPr>
      <w:rPr>
        <w:rFonts w:cs="Times New Roman"/>
      </w:rPr>
    </w:lvl>
    <w:lvl w:ilvl="3" w:tplc="0409000F">
      <w:start w:val="1"/>
      <w:numFmt w:val="decimal"/>
      <w:lvlText w:val="%4."/>
      <w:lvlJc w:val="left"/>
      <w:pPr>
        <w:ind w:left="2880" w:hanging="360"/>
      </w:pPr>
      <w:rPr>
        <w:rFonts w:cs="Times New Roman"/>
      </w:rPr>
    </w:lvl>
    <w:lvl w:ilvl="4" w:tplc="04090019">
      <w:start w:val="1"/>
      <w:numFmt w:val="lowerLetter"/>
      <w:lvlText w:val="%5."/>
      <w:lvlJc w:val="left"/>
      <w:pPr>
        <w:ind w:left="3600" w:hanging="360"/>
      </w:pPr>
      <w:rPr>
        <w:rFonts w:cs="Times New Roman"/>
      </w:rPr>
    </w:lvl>
    <w:lvl w:ilvl="5" w:tplc="0409001B">
      <w:start w:val="1"/>
      <w:numFmt w:val="lowerRoman"/>
      <w:lvlText w:val="%6."/>
      <w:lvlJc w:val="right"/>
      <w:pPr>
        <w:ind w:left="4320" w:hanging="180"/>
      </w:pPr>
      <w:rPr>
        <w:rFonts w:cs="Times New Roman"/>
      </w:rPr>
    </w:lvl>
    <w:lvl w:ilvl="6" w:tplc="0409000F">
      <w:start w:val="1"/>
      <w:numFmt w:val="decimal"/>
      <w:lvlText w:val="%7."/>
      <w:lvlJc w:val="left"/>
      <w:pPr>
        <w:ind w:left="5040" w:hanging="360"/>
      </w:pPr>
      <w:rPr>
        <w:rFonts w:cs="Times New Roman"/>
      </w:rPr>
    </w:lvl>
    <w:lvl w:ilvl="7" w:tplc="04090019">
      <w:start w:val="1"/>
      <w:numFmt w:val="lowerLetter"/>
      <w:lvlText w:val="%8."/>
      <w:lvlJc w:val="left"/>
      <w:pPr>
        <w:ind w:left="5760" w:hanging="360"/>
      </w:pPr>
      <w:rPr>
        <w:rFonts w:cs="Times New Roman"/>
      </w:rPr>
    </w:lvl>
    <w:lvl w:ilvl="8" w:tplc="0409001B">
      <w:start w:val="1"/>
      <w:numFmt w:val="lowerRoman"/>
      <w:lvlText w:val="%9."/>
      <w:lvlJc w:val="right"/>
      <w:pPr>
        <w:ind w:left="6480" w:hanging="180"/>
      </w:pPr>
      <w:rPr>
        <w:rFonts w:cs="Times New Roman"/>
      </w:rPr>
    </w:lvl>
  </w:abstractNum>
  <w:abstractNum w:abstractNumId="58" w15:restartNumberingAfterBreak="0">
    <w:nsid w:val="43375055"/>
    <w:multiLevelType w:val="hybridMultilevel"/>
    <w:tmpl w:val="2D3EED54"/>
    <w:lvl w:ilvl="0" w:tplc="3D6EEFFE">
      <w:start w:val="1"/>
      <w:numFmt w:val="lowerLetter"/>
      <w:lvlText w:val="%1)"/>
      <w:lvlJc w:val="left"/>
      <w:pPr>
        <w:ind w:left="786" w:hanging="360"/>
      </w:pPr>
      <w:rPr>
        <w:rFonts w:hint="default"/>
        <w:b w:val="0"/>
        <w:sz w:val="24"/>
      </w:rPr>
    </w:lvl>
    <w:lvl w:ilvl="1" w:tplc="04090019" w:tentative="1">
      <w:start w:val="1"/>
      <w:numFmt w:val="lowerLetter"/>
      <w:lvlText w:val="%2."/>
      <w:lvlJc w:val="left"/>
      <w:pPr>
        <w:ind w:left="1506" w:hanging="360"/>
      </w:pPr>
    </w:lvl>
    <w:lvl w:ilvl="2" w:tplc="0409001B" w:tentative="1">
      <w:start w:val="1"/>
      <w:numFmt w:val="lowerRoman"/>
      <w:lvlText w:val="%3."/>
      <w:lvlJc w:val="right"/>
      <w:pPr>
        <w:ind w:left="2226" w:hanging="180"/>
      </w:pPr>
    </w:lvl>
    <w:lvl w:ilvl="3" w:tplc="0409000F" w:tentative="1">
      <w:start w:val="1"/>
      <w:numFmt w:val="decimal"/>
      <w:lvlText w:val="%4."/>
      <w:lvlJc w:val="left"/>
      <w:pPr>
        <w:ind w:left="2946" w:hanging="360"/>
      </w:pPr>
    </w:lvl>
    <w:lvl w:ilvl="4" w:tplc="04090019" w:tentative="1">
      <w:start w:val="1"/>
      <w:numFmt w:val="lowerLetter"/>
      <w:lvlText w:val="%5."/>
      <w:lvlJc w:val="left"/>
      <w:pPr>
        <w:ind w:left="3666" w:hanging="360"/>
      </w:pPr>
    </w:lvl>
    <w:lvl w:ilvl="5" w:tplc="0409001B" w:tentative="1">
      <w:start w:val="1"/>
      <w:numFmt w:val="lowerRoman"/>
      <w:lvlText w:val="%6."/>
      <w:lvlJc w:val="right"/>
      <w:pPr>
        <w:ind w:left="4386" w:hanging="180"/>
      </w:pPr>
    </w:lvl>
    <w:lvl w:ilvl="6" w:tplc="0409000F" w:tentative="1">
      <w:start w:val="1"/>
      <w:numFmt w:val="decimal"/>
      <w:lvlText w:val="%7."/>
      <w:lvlJc w:val="left"/>
      <w:pPr>
        <w:ind w:left="5106" w:hanging="360"/>
      </w:pPr>
    </w:lvl>
    <w:lvl w:ilvl="7" w:tplc="04090019" w:tentative="1">
      <w:start w:val="1"/>
      <w:numFmt w:val="lowerLetter"/>
      <w:lvlText w:val="%8."/>
      <w:lvlJc w:val="left"/>
      <w:pPr>
        <w:ind w:left="5826" w:hanging="360"/>
      </w:pPr>
    </w:lvl>
    <w:lvl w:ilvl="8" w:tplc="0409001B" w:tentative="1">
      <w:start w:val="1"/>
      <w:numFmt w:val="lowerRoman"/>
      <w:lvlText w:val="%9."/>
      <w:lvlJc w:val="right"/>
      <w:pPr>
        <w:ind w:left="6546" w:hanging="180"/>
      </w:pPr>
    </w:lvl>
  </w:abstractNum>
  <w:abstractNum w:abstractNumId="59" w15:restartNumberingAfterBreak="0">
    <w:nsid w:val="449D759F"/>
    <w:multiLevelType w:val="hybridMultilevel"/>
    <w:tmpl w:val="E0B0844E"/>
    <w:lvl w:ilvl="0" w:tplc="04090017">
      <w:start w:val="1"/>
      <w:numFmt w:val="lowerLetter"/>
      <w:lvlText w:val="%1)"/>
      <w:lvlJc w:val="left"/>
      <w:pPr>
        <w:ind w:left="720" w:hanging="360"/>
      </w:p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60" w15:restartNumberingAfterBreak="0">
    <w:nsid w:val="475D0EB6"/>
    <w:multiLevelType w:val="hybridMultilevel"/>
    <w:tmpl w:val="980204E4"/>
    <w:lvl w:ilvl="0" w:tplc="27CE7212">
      <w:numFmt w:val="bullet"/>
      <w:lvlText w:val="•"/>
      <w:lvlJc w:val="left"/>
      <w:pPr>
        <w:ind w:left="786" w:hanging="360"/>
      </w:pPr>
      <w:rPr>
        <w:rFonts w:ascii="Times New Roman" w:eastAsia="Times New Roman" w:hAnsi="Times New Roman" w:cs="Times New Roman" w:hint="default"/>
      </w:rPr>
    </w:lvl>
    <w:lvl w:ilvl="1" w:tplc="04090003" w:tentative="1">
      <w:start w:val="1"/>
      <w:numFmt w:val="bullet"/>
      <w:lvlText w:val="o"/>
      <w:lvlJc w:val="left"/>
      <w:pPr>
        <w:ind w:left="1506" w:hanging="360"/>
      </w:pPr>
      <w:rPr>
        <w:rFonts w:ascii="Courier New" w:hAnsi="Courier New" w:cs="Courier New" w:hint="default"/>
      </w:rPr>
    </w:lvl>
    <w:lvl w:ilvl="2" w:tplc="04090005" w:tentative="1">
      <w:start w:val="1"/>
      <w:numFmt w:val="bullet"/>
      <w:lvlText w:val=""/>
      <w:lvlJc w:val="left"/>
      <w:pPr>
        <w:ind w:left="2226" w:hanging="360"/>
      </w:pPr>
      <w:rPr>
        <w:rFonts w:ascii="Wingdings" w:hAnsi="Wingdings" w:hint="default"/>
      </w:rPr>
    </w:lvl>
    <w:lvl w:ilvl="3" w:tplc="04090001" w:tentative="1">
      <w:start w:val="1"/>
      <w:numFmt w:val="bullet"/>
      <w:lvlText w:val=""/>
      <w:lvlJc w:val="left"/>
      <w:pPr>
        <w:ind w:left="2946" w:hanging="360"/>
      </w:pPr>
      <w:rPr>
        <w:rFonts w:ascii="Symbol" w:hAnsi="Symbol" w:hint="default"/>
      </w:rPr>
    </w:lvl>
    <w:lvl w:ilvl="4" w:tplc="04090003" w:tentative="1">
      <w:start w:val="1"/>
      <w:numFmt w:val="bullet"/>
      <w:lvlText w:val="o"/>
      <w:lvlJc w:val="left"/>
      <w:pPr>
        <w:ind w:left="3666" w:hanging="360"/>
      </w:pPr>
      <w:rPr>
        <w:rFonts w:ascii="Courier New" w:hAnsi="Courier New" w:cs="Courier New" w:hint="default"/>
      </w:rPr>
    </w:lvl>
    <w:lvl w:ilvl="5" w:tplc="04090005" w:tentative="1">
      <w:start w:val="1"/>
      <w:numFmt w:val="bullet"/>
      <w:lvlText w:val=""/>
      <w:lvlJc w:val="left"/>
      <w:pPr>
        <w:ind w:left="4386" w:hanging="360"/>
      </w:pPr>
      <w:rPr>
        <w:rFonts w:ascii="Wingdings" w:hAnsi="Wingdings" w:hint="default"/>
      </w:rPr>
    </w:lvl>
    <w:lvl w:ilvl="6" w:tplc="04090001" w:tentative="1">
      <w:start w:val="1"/>
      <w:numFmt w:val="bullet"/>
      <w:lvlText w:val=""/>
      <w:lvlJc w:val="left"/>
      <w:pPr>
        <w:ind w:left="5106" w:hanging="360"/>
      </w:pPr>
      <w:rPr>
        <w:rFonts w:ascii="Symbol" w:hAnsi="Symbol" w:hint="default"/>
      </w:rPr>
    </w:lvl>
    <w:lvl w:ilvl="7" w:tplc="04090003" w:tentative="1">
      <w:start w:val="1"/>
      <w:numFmt w:val="bullet"/>
      <w:lvlText w:val="o"/>
      <w:lvlJc w:val="left"/>
      <w:pPr>
        <w:ind w:left="5826" w:hanging="360"/>
      </w:pPr>
      <w:rPr>
        <w:rFonts w:ascii="Courier New" w:hAnsi="Courier New" w:cs="Courier New" w:hint="default"/>
      </w:rPr>
    </w:lvl>
    <w:lvl w:ilvl="8" w:tplc="04090005" w:tentative="1">
      <w:start w:val="1"/>
      <w:numFmt w:val="bullet"/>
      <w:lvlText w:val=""/>
      <w:lvlJc w:val="left"/>
      <w:pPr>
        <w:ind w:left="6546" w:hanging="360"/>
      </w:pPr>
      <w:rPr>
        <w:rFonts w:ascii="Wingdings" w:hAnsi="Wingdings" w:hint="default"/>
      </w:rPr>
    </w:lvl>
  </w:abstractNum>
  <w:abstractNum w:abstractNumId="61" w15:restartNumberingAfterBreak="0">
    <w:nsid w:val="56357BDE"/>
    <w:multiLevelType w:val="hybridMultilevel"/>
    <w:tmpl w:val="A92C8C74"/>
    <w:lvl w:ilvl="0" w:tplc="04090017">
      <w:start w:val="1"/>
      <w:numFmt w:val="lowerLetter"/>
      <w:lvlText w:val="%1)"/>
      <w:lvlJc w:val="left"/>
      <w:pPr>
        <w:ind w:left="360" w:hanging="360"/>
      </w:pPr>
      <w:rPr>
        <w:rFonts w:cs="Times New Roman" w:hint="default"/>
      </w:rPr>
    </w:lvl>
    <w:lvl w:ilvl="1" w:tplc="04090019" w:tentative="1">
      <w:start w:val="1"/>
      <w:numFmt w:val="lowerLetter"/>
      <w:lvlText w:val="%2."/>
      <w:lvlJc w:val="left"/>
      <w:pPr>
        <w:ind w:left="1080" w:hanging="360"/>
      </w:pPr>
    </w:lvl>
    <w:lvl w:ilvl="2" w:tplc="0409001B" w:tentative="1">
      <w:start w:val="1"/>
      <w:numFmt w:val="lowerRoman"/>
      <w:lvlText w:val="%3."/>
      <w:lvlJc w:val="right"/>
      <w:pPr>
        <w:ind w:left="1800" w:hanging="180"/>
      </w:pPr>
    </w:lvl>
    <w:lvl w:ilvl="3" w:tplc="0409000F" w:tentative="1">
      <w:start w:val="1"/>
      <w:numFmt w:val="decimal"/>
      <w:lvlText w:val="%4."/>
      <w:lvlJc w:val="left"/>
      <w:pPr>
        <w:ind w:left="2520" w:hanging="360"/>
      </w:pPr>
    </w:lvl>
    <w:lvl w:ilvl="4" w:tplc="04090019" w:tentative="1">
      <w:start w:val="1"/>
      <w:numFmt w:val="lowerLetter"/>
      <w:lvlText w:val="%5."/>
      <w:lvlJc w:val="left"/>
      <w:pPr>
        <w:ind w:left="3240" w:hanging="360"/>
      </w:pPr>
    </w:lvl>
    <w:lvl w:ilvl="5" w:tplc="0409001B" w:tentative="1">
      <w:start w:val="1"/>
      <w:numFmt w:val="lowerRoman"/>
      <w:lvlText w:val="%6."/>
      <w:lvlJc w:val="right"/>
      <w:pPr>
        <w:ind w:left="3960" w:hanging="180"/>
      </w:pPr>
    </w:lvl>
    <w:lvl w:ilvl="6" w:tplc="0409000F" w:tentative="1">
      <w:start w:val="1"/>
      <w:numFmt w:val="decimal"/>
      <w:lvlText w:val="%7."/>
      <w:lvlJc w:val="left"/>
      <w:pPr>
        <w:ind w:left="4680" w:hanging="360"/>
      </w:pPr>
    </w:lvl>
    <w:lvl w:ilvl="7" w:tplc="04090019" w:tentative="1">
      <w:start w:val="1"/>
      <w:numFmt w:val="lowerLetter"/>
      <w:lvlText w:val="%8."/>
      <w:lvlJc w:val="left"/>
      <w:pPr>
        <w:ind w:left="5400" w:hanging="360"/>
      </w:pPr>
    </w:lvl>
    <w:lvl w:ilvl="8" w:tplc="0409001B" w:tentative="1">
      <w:start w:val="1"/>
      <w:numFmt w:val="lowerRoman"/>
      <w:lvlText w:val="%9."/>
      <w:lvlJc w:val="right"/>
      <w:pPr>
        <w:ind w:left="6120" w:hanging="180"/>
      </w:pPr>
    </w:lvl>
  </w:abstractNum>
  <w:abstractNum w:abstractNumId="62" w15:restartNumberingAfterBreak="0">
    <w:nsid w:val="565E0B12"/>
    <w:multiLevelType w:val="hybridMultilevel"/>
    <w:tmpl w:val="A548338A"/>
    <w:lvl w:ilvl="0" w:tplc="6288682A">
      <w:start w:val="1"/>
      <w:numFmt w:val="bullet"/>
      <w:lvlText w:val=""/>
      <w:lvlJc w:val="left"/>
      <w:pPr>
        <w:ind w:left="720" w:hanging="360"/>
      </w:pPr>
      <w:rPr>
        <w:rFonts w:ascii="Wingdings" w:hAnsi="Wingdings" w:hint="default"/>
        <w:color w:val="1F4E79"/>
      </w:rPr>
    </w:lvl>
    <w:lvl w:ilvl="1" w:tplc="04090003" w:tentative="1">
      <w:start w:val="1"/>
      <w:numFmt w:val="bullet"/>
      <w:lvlText w:val="o"/>
      <w:lvlJc w:val="left"/>
      <w:pPr>
        <w:ind w:left="1440" w:hanging="360"/>
      </w:pPr>
      <w:rPr>
        <w:rFonts w:ascii="Courier New" w:hAnsi="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63" w15:restartNumberingAfterBreak="0">
    <w:nsid w:val="56804572"/>
    <w:multiLevelType w:val="hybridMultilevel"/>
    <w:tmpl w:val="D5769CEC"/>
    <w:lvl w:ilvl="0" w:tplc="29700A34">
      <w:start w:val="11"/>
      <w:numFmt w:val="bullet"/>
      <w:lvlText w:val="-"/>
      <w:lvlJc w:val="left"/>
      <w:pPr>
        <w:ind w:left="720" w:hanging="360"/>
      </w:pPr>
      <w:rPr>
        <w:rFonts w:ascii="Calibri" w:eastAsia="Times New Roman" w:hAnsi="Calibri" w:cs="Calibri"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cs="Wingdings" w:hint="default"/>
      </w:rPr>
    </w:lvl>
    <w:lvl w:ilvl="3" w:tplc="04090001" w:tentative="1">
      <w:start w:val="1"/>
      <w:numFmt w:val="bullet"/>
      <w:lvlText w:val=""/>
      <w:lvlJc w:val="left"/>
      <w:pPr>
        <w:ind w:left="2880" w:hanging="360"/>
      </w:pPr>
      <w:rPr>
        <w:rFonts w:ascii="Symbol" w:hAnsi="Symbol" w:cs="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cs="Wingdings" w:hint="default"/>
      </w:rPr>
    </w:lvl>
    <w:lvl w:ilvl="6" w:tplc="04090001" w:tentative="1">
      <w:start w:val="1"/>
      <w:numFmt w:val="bullet"/>
      <w:lvlText w:val=""/>
      <w:lvlJc w:val="left"/>
      <w:pPr>
        <w:ind w:left="5040" w:hanging="360"/>
      </w:pPr>
      <w:rPr>
        <w:rFonts w:ascii="Symbol" w:hAnsi="Symbol" w:cs="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cs="Wingdings" w:hint="default"/>
      </w:rPr>
    </w:lvl>
  </w:abstractNum>
  <w:abstractNum w:abstractNumId="64" w15:restartNumberingAfterBreak="0">
    <w:nsid w:val="63B56252"/>
    <w:multiLevelType w:val="hybridMultilevel"/>
    <w:tmpl w:val="52D06006"/>
    <w:lvl w:ilvl="0" w:tplc="50CE86FC">
      <w:start w:val="1"/>
      <w:numFmt w:val="lowerLetter"/>
      <w:lvlText w:val="%1)"/>
      <w:lvlJc w:val="left"/>
      <w:pPr>
        <w:ind w:left="720" w:hanging="360"/>
      </w:pPr>
      <w:rPr>
        <w:rFonts w:hint="default"/>
        <w:color w:val="000000"/>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65" w15:restartNumberingAfterBreak="0">
    <w:nsid w:val="70C86D69"/>
    <w:multiLevelType w:val="multilevel"/>
    <w:tmpl w:val="64267806"/>
    <w:lvl w:ilvl="0">
      <w:start w:val="5"/>
      <w:numFmt w:val="decimal"/>
      <w:lvlText w:val="%1."/>
      <w:lvlJc w:val="left"/>
      <w:pPr>
        <w:tabs>
          <w:tab w:val="num" w:pos="360"/>
        </w:tabs>
        <w:ind w:left="360" w:hanging="360"/>
      </w:pPr>
      <w:rPr>
        <w:rFonts w:hint="default"/>
      </w:rPr>
    </w:lvl>
    <w:lvl w:ilvl="1">
      <w:start w:val="1"/>
      <w:numFmt w:val="decimal"/>
      <w:lvlText w:val="%1.%2."/>
      <w:lvlJc w:val="left"/>
      <w:pPr>
        <w:tabs>
          <w:tab w:val="num" w:pos="360"/>
        </w:tabs>
        <w:ind w:left="360" w:hanging="360"/>
      </w:pPr>
      <w:rPr>
        <w:rFonts w:hint="default"/>
      </w:rPr>
    </w:lvl>
    <w:lvl w:ilvl="2">
      <w:start w:val="1"/>
      <w:numFmt w:val="decimal"/>
      <w:lvlText w:val="%1.%2.%3."/>
      <w:lvlJc w:val="left"/>
      <w:pPr>
        <w:tabs>
          <w:tab w:val="num" w:pos="720"/>
        </w:tabs>
        <w:ind w:left="720" w:hanging="720"/>
      </w:pPr>
      <w:rPr>
        <w:rFonts w:hint="default"/>
      </w:rPr>
    </w:lvl>
    <w:lvl w:ilvl="3">
      <w:start w:val="1"/>
      <w:numFmt w:val="decimal"/>
      <w:lvlText w:val="%1.%2.%3.%4."/>
      <w:lvlJc w:val="left"/>
      <w:pPr>
        <w:tabs>
          <w:tab w:val="num" w:pos="720"/>
        </w:tabs>
        <w:ind w:left="720" w:hanging="720"/>
      </w:pPr>
      <w:rPr>
        <w:rFonts w:hint="default"/>
      </w:rPr>
    </w:lvl>
    <w:lvl w:ilvl="4">
      <w:start w:val="1"/>
      <w:numFmt w:val="decimal"/>
      <w:lvlText w:val="%1.%2.%3.%4.%5."/>
      <w:lvlJc w:val="left"/>
      <w:pPr>
        <w:tabs>
          <w:tab w:val="num" w:pos="1080"/>
        </w:tabs>
        <w:ind w:left="1080" w:hanging="1080"/>
      </w:pPr>
      <w:rPr>
        <w:rFonts w:hint="default"/>
      </w:rPr>
    </w:lvl>
    <w:lvl w:ilvl="5">
      <w:start w:val="1"/>
      <w:numFmt w:val="decimal"/>
      <w:lvlText w:val="%1.%2.%3.%4.%5.%6."/>
      <w:lvlJc w:val="left"/>
      <w:pPr>
        <w:tabs>
          <w:tab w:val="num" w:pos="1080"/>
        </w:tabs>
        <w:ind w:left="1080" w:hanging="1080"/>
      </w:pPr>
      <w:rPr>
        <w:rFonts w:hint="default"/>
      </w:rPr>
    </w:lvl>
    <w:lvl w:ilvl="6">
      <w:start w:val="1"/>
      <w:numFmt w:val="decimal"/>
      <w:lvlText w:val="%1.%2.%3.%4.%5.%6.%7."/>
      <w:lvlJc w:val="left"/>
      <w:pPr>
        <w:tabs>
          <w:tab w:val="num" w:pos="1440"/>
        </w:tabs>
        <w:ind w:left="1440" w:hanging="1440"/>
      </w:pPr>
      <w:rPr>
        <w:rFonts w:hint="default"/>
      </w:rPr>
    </w:lvl>
    <w:lvl w:ilvl="7">
      <w:start w:val="1"/>
      <w:numFmt w:val="decimal"/>
      <w:lvlText w:val="%1.%2.%3.%4.%5.%6.%7.%8."/>
      <w:lvlJc w:val="left"/>
      <w:pPr>
        <w:tabs>
          <w:tab w:val="num" w:pos="1440"/>
        </w:tabs>
        <w:ind w:left="1440" w:hanging="1440"/>
      </w:pPr>
      <w:rPr>
        <w:rFonts w:hint="default"/>
      </w:rPr>
    </w:lvl>
    <w:lvl w:ilvl="8">
      <w:start w:val="1"/>
      <w:numFmt w:val="decimal"/>
      <w:lvlText w:val="%1.%2.%3.%4.%5.%6.%7.%8.%9."/>
      <w:lvlJc w:val="left"/>
      <w:pPr>
        <w:tabs>
          <w:tab w:val="num" w:pos="1800"/>
        </w:tabs>
        <w:ind w:left="1800" w:hanging="1800"/>
      </w:pPr>
      <w:rPr>
        <w:rFonts w:hint="default"/>
      </w:rPr>
    </w:lvl>
  </w:abstractNum>
  <w:abstractNum w:abstractNumId="66" w15:restartNumberingAfterBreak="0">
    <w:nsid w:val="72834DAF"/>
    <w:multiLevelType w:val="hybridMultilevel"/>
    <w:tmpl w:val="EB00E038"/>
    <w:lvl w:ilvl="0" w:tplc="0409000F">
      <w:start w:val="1"/>
      <w:numFmt w:val="decimal"/>
      <w:lvlText w:val="%1."/>
      <w:lvlJc w:val="left"/>
      <w:pPr>
        <w:ind w:left="720" w:hanging="360"/>
      </w:pPr>
      <w:rPr>
        <w:rFonts w:hint="default"/>
        <w:b w:val="0"/>
        <w:sz w:val="24"/>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67" w15:restartNumberingAfterBreak="0">
    <w:nsid w:val="746E7F68"/>
    <w:multiLevelType w:val="hybridMultilevel"/>
    <w:tmpl w:val="42948706"/>
    <w:lvl w:ilvl="0" w:tplc="8514C662">
      <w:start w:val="1"/>
      <w:numFmt w:val="upperLetter"/>
      <w:lvlText w:val="%1."/>
      <w:lvlJc w:val="left"/>
      <w:pPr>
        <w:ind w:left="720" w:hanging="360"/>
      </w:pPr>
      <w:rPr>
        <w:rFonts w:cs="Times New Roman"/>
        <w:b/>
        <w:color w:val="000000"/>
      </w:rPr>
    </w:lvl>
    <w:lvl w:ilvl="1" w:tplc="04090019">
      <w:start w:val="1"/>
      <w:numFmt w:val="lowerLetter"/>
      <w:lvlText w:val="%2."/>
      <w:lvlJc w:val="left"/>
      <w:pPr>
        <w:ind w:left="1440" w:hanging="360"/>
      </w:pPr>
      <w:rPr>
        <w:rFonts w:cs="Times New Roman"/>
      </w:rPr>
    </w:lvl>
    <w:lvl w:ilvl="2" w:tplc="0409001B">
      <w:start w:val="1"/>
      <w:numFmt w:val="lowerRoman"/>
      <w:lvlText w:val="%3."/>
      <w:lvlJc w:val="right"/>
      <w:pPr>
        <w:ind w:left="2160" w:hanging="180"/>
      </w:pPr>
      <w:rPr>
        <w:rFonts w:cs="Times New Roman"/>
      </w:rPr>
    </w:lvl>
    <w:lvl w:ilvl="3" w:tplc="0409000F">
      <w:start w:val="1"/>
      <w:numFmt w:val="decimal"/>
      <w:lvlText w:val="%4."/>
      <w:lvlJc w:val="left"/>
      <w:pPr>
        <w:ind w:left="2880" w:hanging="360"/>
      </w:pPr>
      <w:rPr>
        <w:rFonts w:cs="Times New Roman"/>
      </w:rPr>
    </w:lvl>
    <w:lvl w:ilvl="4" w:tplc="04090019">
      <w:start w:val="1"/>
      <w:numFmt w:val="lowerLetter"/>
      <w:lvlText w:val="%5."/>
      <w:lvlJc w:val="left"/>
      <w:pPr>
        <w:ind w:left="3600" w:hanging="360"/>
      </w:pPr>
      <w:rPr>
        <w:rFonts w:cs="Times New Roman"/>
      </w:rPr>
    </w:lvl>
    <w:lvl w:ilvl="5" w:tplc="0409001B">
      <w:start w:val="1"/>
      <w:numFmt w:val="lowerRoman"/>
      <w:lvlText w:val="%6."/>
      <w:lvlJc w:val="right"/>
      <w:pPr>
        <w:ind w:left="4320" w:hanging="180"/>
      </w:pPr>
      <w:rPr>
        <w:rFonts w:cs="Times New Roman"/>
      </w:rPr>
    </w:lvl>
    <w:lvl w:ilvl="6" w:tplc="0409000F">
      <w:start w:val="1"/>
      <w:numFmt w:val="decimal"/>
      <w:lvlText w:val="%7."/>
      <w:lvlJc w:val="left"/>
      <w:pPr>
        <w:ind w:left="5040" w:hanging="360"/>
      </w:pPr>
      <w:rPr>
        <w:rFonts w:cs="Times New Roman"/>
      </w:rPr>
    </w:lvl>
    <w:lvl w:ilvl="7" w:tplc="04090019">
      <w:start w:val="1"/>
      <w:numFmt w:val="lowerLetter"/>
      <w:lvlText w:val="%8."/>
      <w:lvlJc w:val="left"/>
      <w:pPr>
        <w:ind w:left="5760" w:hanging="360"/>
      </w:pPr>
      <w:rPr>
        <w:rFonts w:cs="Times New Roman"/>
      </w:rPr>
    </w:lvl>
    <w:lvl w:ilvl="8" w:tplc="0409001B">
      <w:start w:val="1"/>
      <w:numFmt w:val="lowerRoman"/>
      <w:lvlText w:val="%9."/>
      <w:lvlJc w:val="right"/>
      <w:pPr>
        <w:ind w:left="6480" w:hanging="180"/>
      </w:pPr>
      <w:rPr>
        <w:rFonts w:cs="Times New Roman"/>
      </w:rPr>
    </w:lvl>
  </w:abstractNum>
  <w:abstractNum w:abstractNumId="68" w15:restartNumberingAfterBreak="0">
    <w:nsid w:val="7BF82964"/>
    <w:multiLevelType w:val="hybridMultilevel"/>
    <w:tmpl w:val="5720C8B6"/>
    <w:lvl w:ilvl="0" w:tplc="4DEE1E90">
      <w:start w:val="1"/>
      <w:numFmt w:val="lowerLetter"/>
      <w:lvlText w:val="%1)"/>
      <w:lvlJc w:val="left"/>
      <w:pPr>
        <w:ind w:left="720" w:hanging="360"/>
      </w:pPr>
      <w:rPr>
        <w:rFonts w:cs="Times New Roman"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69" w15:restartNumberingAfterBreak="0">
    <w:nsid w:val="7C6B55AB"/>
    <w:multiLevelType w:val="hybridMultilevel"/>
    <w:tmpl w:val="42948706"/>
    <w:lvl w:ilvl="0" w:tplc="8514C662">
      <w:start w:val="1"/>
      <w:numFmt w:val="upperLetter"/>
      <w:lvlText w:val="%1."/>
      <w:lvlJc w:val="left"/>
      <w:pPr>
        <w:ind w:left="720" w:hanging="360"/>
      </w:pPr>
      <w:rPr>
        <w:rFonts w:cs="Times New Roman"/>
        <w:b/>
        <w:color w:val="000000"/>
      </w:rPr>
    </w:lvl>
    <w:lvl w:ilvl="1" w:tplc="04090019">
      <w:start w:val="1"/>
      <w:numFmt w:val="lowerLetter"/>
      <w:lvlText w:val="%2."/>
      <w:lvlJc w:val="left"/>
      <w:pPr>
        <w:ind w:left="1440" w:hanging="360"/>
      </w:pPr>
      <w:rPr>
        <w:rFonts w:cs="Times New Roman"/>
      </w:rPr>
    </w:lvl>
    <w:lvl w:ilvl="2" w:tplc="0409001B">
      <w:start w:val="1"/>
      <w:numFmt w:val="lowerRoman"/>
      <w:lvlText w:val="%3."/>
      <w:lvlJc w:val="right"/>
      <w:pPr>
        <w:ind w:left="2160" w:hanging="180"/>
      </w:pPr>
      <w:rPr>
        <w:rFonts w:cs="Times New Roman"/>
      </w:rPr>
    </w:lvl>
    <w:lvl w:ilvl="3" w:tplc="0409000F">
      <w:start w:val="1"/>
      <w:numFmt w:val="decimal"/>
      <w:lvlText w:val="%4."/>
      <w:lvlJc w:val="left"/>
      <w:pPr>
        <w:ind w:left="2880" w:hanging="360"/>
      </w:pPr>
      <w:rPr>
        <w:rFonts w:cs="Times New Roman"/>
      </w:rPr>
    </w:lvl>
    <w:lvl w:ilvl="4" w:tplc="04090019">
      <w:start w:val="1"/>
      <w:numFmt w:val="lowerLetter"/>
      <w:lvlText w:val="%5."/>
      <w:lvlJc w:val="left"/>
      <w:pPr>
        <w:ind w:left="3600" w:hanging="360"/>
      </w:pPr>
      <w:rPr>
        <w:rFonts w:cs="Times New Roman"/>
      </w:rPr>
    </w:lvl>
    <w:lvl w:ilvl="5" w:tplc="0409001B">
      <w:start w:val="1"/>
      <w:numFmt w:val="lowerRoman"/>
      <w:lvlText w:val="%6."/>
      <w:lvlJc w:val="right"/>
      <w:pPr>
        <w:ind w:left="4320" w:hanging="180"/>
      </w:pPr>
      <w:rPr>
        <w:rFonts w:cs="Times New Roman"/>
      </w:rPr>
    </w:lvl>
    <w:lvl w:ilvl="6" w:tplc="0409000F">
      <w:start w:val="1"/>
      <w:numFmt w:val="decimal"/>
      <w:lvlText w:val="%7."/>
      <w:lvlJc w:val="left"/>
      <w:pPr>
        <w:ind w:left="5040" w:hanging="360"/>
      </w:pPr>
      <w:rPr>
        <w:rFonts w:cs="Times New Roman"/>
      </w:rPr>
    </w:lvl>
    <w:lvl w:ilvl="7" w:tplc="04090019">
      <w:start w:val="1"/>
      <w:numFmt w:val="lowerLetter"/>
      <w:lvlText w:val="%8."/>
      <w:lvlJc w:val="left"/>
      <w:pPr>
        <w:ind w:left="5760" w:hanging="360"/>
      </w:pPr>
      <w:rPr>
        <w:rFonts w:cs="Times New Roman"/>
      </w:rPr>
    </w:lvl>
    <w:lvl w:ilvl="8" w:tplc="0409001B">
      <w:start w:val="1"/>
      <w:numFmt w:val="lowerRoman"/>
      <w:lvlText w:val="%9."/>
      <w:lvlJc w:val="right"/>
      <w:pPr>
        <w:ind w:left="6480" w:hanging="180"/>
      </w:pPr>
      <w:rPr>
        <w:rFonts w:cs="Times New Roman"/>
      </w:rPr>
    </w:lvl>
  </w:abstractNum>
  <w:num w:numId="1">
    <w:abstractNumId w:val="12"/>
  </w:num>
  <w:num w:numId="2">
    <w:abstractNumId w:val="22"/>
  </w:num>
  <w:num w:numId="3">
    <w:abstractNumId w:val="32"/>
  </w:num>
  <w:num w:numId="4">
    <w:abstractNumId w:val="33"/>
  </w:num>
  <w:num w:numId="5">
    <w:abstractNumId w:val="27"/>
  </w:num>
  <w:num w:numId="6">
    <w:abstractNumId w:val="38"/>
  </w:num>
  <w:num w:numId="7">
    <w:abstractNumId w:val="21"/>
  </w:num>
  <w:num w:numId="8">
    <w:abstractNumId w:val="19"/>
  </w:num>
  <w:num w:numId="9">
    <w:abstractNumId w:val="11"/>
  </w:num>
  <w:num w:numId="10">
    <w:abstractNumId w:val="34"/>
  </w:num>
  <w:num w:numId="11">
    <w:abstractNumId w:val="36"/>
  </w:num>
  <w:num w:numId="12">
    <w:abstractNumId w:val="6"/>
  </w:num>
  <w:num w:numId="13">
    <w:abstractNumId w:val="18"/>
  </w:num>
  <w:num w:numId="14">
    <w:abstractNumId w:val="20"/>
  </w:num>
  <w:num w:numId="15">
    <w:abstractNumId w:val="4"/>
  </w:num>
  <w:num w:numId="16">
    <w:abstractNumId w:val="35"/>
  </w:num>
  <w:num w:numId="17">
    <w:abstractNumId w:val="31"/>
  </w:num>
  <w:num w:numId="18">
    <w:abstractNumId w:val="29"/>
  </w:num>
  <w:num w:numId="19">
    <w:abstractNumId w:val="15"/>
  </w:num>
  <w:num w:numId="20">
    <w:abstractNumId w:val="5"/>
  </w:num>
  <w:num w:numId="21">
    <w:abstractNumId w:val="0"/>
  </w:num>
  <w:num w:numId="22">
    <w:abstractNumId w:val="30"/>
  </w:num>
  <w:num w:numId="23">
    <w:abstractNumId w:val="3"/>
  </w:num>
  <w:num w:numId="24">
    <w:abstractNumId w:val="14"/>
  </w:num>
  <w:num w:numId="25">
    <w:abstractNumId w:val="9"/>
  </w:num>
  <w:num w:numId="26">
    <w:abstractNumId w:val="39"/>
  </w:num>
  <w:num w:numId="27">
    <w:abstractNumId w:val="8"/>
  </w:num>
  <w:num w:numId="28">
    <w:abstractNumId w:val="7"/>
  </w:num>
  <w:num w:numId="29">
    <w:abstractNumId w:val="16"/>
  </w:num>
  <w:num w:numId="30">
    <w:abstractNumId w:val="48"/>
  </w:num>
  <w:num w:numId="31">
    <w:abstractNumId w:val="13"/>
  </w:num>
  <w:num w:numId="32">
    <w:abstractNumId w:val="37"/>
  </w:num>
  <w:num w:numId="33">
    <w:abstractNumId w:val="28"/>
  </w:num>
  <w:num w:numId="34">
    <w:abstractNumId w:val="26"/>
  </w:num>
  <w:num w:numId="35">
    <w:abstractNumId w:val="17"/>
  </w:num>
  <w:num w:numId="36">
    <w:abstractNumId w:val="10"/>
  </w:num>
  <w:num w:numId="37">
    <w:abstractNumId w:val="25"/>
  </w:num>
  <w:num w:numId="38">
    <w:abstractNumId w:val="24"/>
  </w:num>
  <w:num w:numId="39">
    <w:abstractNumId w:val="40"/>
  </w:num>
  <w:num w:numId="40">
    <w:abstractNumId w:val="2"/>
  </w:num>
  <w:num w:numId="41">
    <w:abstractNumId w:val="23"/>
  </w:num>
  <w:num w:numId="42">
    <w:abstractNumId w:val="1"/>
  </w:num>
  <w:num w:numId="43">
    <w:abstractNumId w:val="63"/>
  </w:num>
  <w:num w:numId="44">
    <w:abstractNumId w:val="59"/>
  </w:num>
  <w:num w:numId="45">
    <w:abstractNumId w:val="56"/>
  </w:num>
  <w:num w:numId="46">
    <w:abstractNumId w:val="66"/>
  </w:num>
  <w:num w:numId="47">
    <w:abstractNumId w:val="58"/>
  </w:num>
  <w:num w:numId="48">
    <w:abstractNumId w:val="60"/>
  </w:num>
  <w:num w:numId="49">
    <w:abstractNumId w:val="53"/>
  </w:num>
  <w:num w:numId="50">
    <w:abstractNumId w:val="46"/>
  </w:num>
  <w:num w:numId="51">
    <w:abstractNumId w:val="61"/>
  </w:num>
  <w:num w:numId="52">
    <w:abstractNumId w:val="50"/>
  </w:num>
  <w:num w:numId="53">
    <w:abstractNumId w:val="62"/>
  </w:num>
  <w:num w:numId="54">
    <w:abstractNumId w:val="41"/>
  </w:num>
  <w:num w:numId="55">
    <w:abstractNumId w:val="43"/>
  </w:num>
  <w:num w:numId="56">
    <w:abstractNumId w:val="52"/>
  </w:num>
  <w:num w:numId="57">
    <w:abstractNumId w:val="55"/>
  </w:num>
  <w:num w:numId="58">
    <w:abstractNumId w:val="49"/>
  </w:num>
  <w:num w:numId="59">
    <w:abstractNumId w:val="47"/>
  </w:num>
  <w:num w:numId="60">
    <w:abstractNumId w:val="51"/>
  </w:num>
  <w:num w:numId="61">
    <w:abstractNumId w:val="45"/>
  </w:num>
  <w:num w:numId="62">
    <w:abstractNumId w:val="67"/>
  </w:num>
  <w:num w:numId="63">
    <w:abstractNumId w:val="64"/>
  </w:num>
  <w:num w:numId="64">
    <w:abstractNumId w:val="68"/>
  </w:num>
  <w:num w:numId="65">
    <w:abstractNumId w:val="57"/>
  </w:num>
  <w:num w:numId="66">
    <w:abstractNumId w:val="44"/>
  </w:num>
  <w:num w:numId="67">
    <w:abstractNumId w:val="69"/>
  </w:num>
  <w:num w:numId="68">
    <w:abstractNumId w:val="42"/>
  </w:num>
  <w:num w:numId="69">
    <w:abstractNumId w:val="65"/>
  </w:num>
  <w:num w:numId="70">
    <w:abstractNumId w:val="54"/>
  </w:num>
  <w:numIdMacAtCleanup w:val="62"/>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sl="http://schemas.openxmlformats.org/schemaLibrary/2006/main" mc:Ignorable="w14 w15 w16se w16cid w16 w16cex w16sdtdh">
  <w:zoom w:percent="100"/>
  <w:embedSystemFonts/>
  <w:bordersDoNotSurroundHeader/>
  <w:bordersDoNotSurroundFooter/>
  <w:gutterAtTop/>
  <w:proofState w:spelling="clean" w:grammar="clean"/>
  <w:defaultTabStop w:val="720"/>
  <w:hyphenationZone w:val="425"/>
  <w:drawingGridHorizontalSpacing w:val="120"/>
  <w:drawingGridVerticalSpacing w:val="120"/>
  <w:displayHorizontalDrawingGridEvery w:val="0"/>
  <w:displayVerticalDrawingGridEvery w:val="3"/>
  <w:doNotUseMarginsForDrawingGridOrigin/>
  <w:doNotShadeFormData/>
  <w:characterSpacingControl w:val="compressPunctuation"/>
  <w:doNotValidateAgainstSchema/>
  <w:doNotDemarcateInvalidXml/>
  <w:footnotePr>
    <w:footnote w:id="-1"/>
    <w:footnote w:id="0"/>
  </w:footnotePr>
  <w:endnotePr>
    <w:endnote w:id="-1"/>
    <w:endnote w:id="0"/>
  </w:endnotePr>
  <w:compat>
    <w:spaceForUL/>
    <w:balanceSingleByteDoubleByteWidth/>
    <w:doNotLeaveBackslashAlone/>
    <w:ulTrailSpace/>
    <w:doNotExpandShiftReturn/>
    <w:adjustLineHeightInTable/>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rsids>
    <w:rsidRoot w:val="00B91D99"/>
    <w:rsid w:val="00000445"/>
    <w:rsid w:val="000027EB"/>
    <w:rsid w:val="00012FE8"/>
    <w:rsid w:val="000136F0"/>
    <w:rsid w:val="00015E0B"/>
    <w:rsid w:val="0001663B"/>
    <w:rsid w:val="000241E8"/>
    <w:rsid w:val="0002519A"/>
    <w:rsid w:val="00026223"/>
    <w:rsid w:val="00032399"/>
    <w:rsid w:val="00033EEA"/>
    <w:rsid w:val="000353B8"/>
    <w:rsid w:val="00036312"/>
    <w:rsid w:val="00044998"/>
    <w:rsid w:val="000466A3"/>
    <w:rsid w:val="00050706"/>
    <w:rsid w:val="00051017"/>
    <w:rsid w:val="00052B5E"/>
    <w:rsid w:val="0005594A"/>
    <w:rsid w:val="000625D6"/>
    <w:rsid w:val="00070390"/>
    <w:rsid w:val="000720DB"/>
    <w:rsid w:val="00072AC1"/>
    <w:rsid w:val="00081013"/>
    <w:rsid w:val="00085E43"/>
    <w:rsid w:val="00092BEA"/>
    <w:rsid w:val="000A29A7"/>
    <w:rsid w:val="000A40CC"/>
    <w:rsid w:val="000C141D"/>
    <w:rsid w:val="000D4AD0"/>
    <w:rsid w:val="000E37DA"/>
    <w:rsid w:val="000E3F4A"/>
    <w:rsid w:val="00101338"/>
    <w:rsid w:val="00112120"/>
    <w:rsid w:val="0011329A"/>
    <w:rsid w:val="00121870"/>
    <w:rsid w:val="00123F47"/>
    <w:rsid w:val="001316DC"/>
    <w:rsid w:val="0013293C"/>
    <w:rsid w:val="00142095"/>
    <w:rsid w:val="00147600"/>
    <w:rsid w:val="00150C4E"/>
    <w:rsid w:val="00155B82"/>
    <w:rsid w:val="00155B87"/>
    <w:rsid w:val="00156CF3"/>
    <w:rsid w:val="00163DA4"/>
    <w:rsid w:val="00164EE3"/>
    <w:rsid w:val="00167BA6"/>
    <w:rsid w:val="00175B9F"/>
    <w:rsid w:val="00176D8E"/>
    <w:rsid w:val="00177570"/>
    <w:rsid w:val="00181C40"/>
    <w:rsid w:val="00191BCB"/>
    <w:rsid w:val="00193142"/>
    <w:rsid w:val="00196E8F"/>
    <w:rsid w:val="001B1490"/>
    <w:rsid w:val="001B5EB6"/>
    <w:rsid w:val="001B7B1C"/>
    <w:rsid w:val="001C2CFA"/>
    <w:rsid w:val="001C2DFA"/>
    <w:rsid w:val="001C54C1"/>
    <w:rsid w:val="001D23B8"/>
    <w:rsid w:val="001E1A52"/>
    <w:rsid w:val="001E1A90"/>
    <w:rsid w:val="001E6320"/>
    <w:rsid w:val="001F11A4"/>
    <w:rsid w:val="001F1B05"/>
    <w:rsid w:val="001F321D"/>
    <w:rsid w:val="00202580"/>
    <w:rsid w:val="00205A7E"/>
    <w:rsid w:val="00220126"/>
    <w:rsid w:val="00224F5B"/>
    <w:rsid w:val="00232636"/>
    <w:rsid w:val="00234C8C"/>
    <w:rsid w:val="002377E4"/>
    <w:rsid w:val="002537EC"/>
    <w:rsid w:val="002540BE"/>
    <w:rsid w:val="00256FC6"/>
    <w:rsid w:val="00263518"/>
    <w:rsid w:val="002658B3"/>
    <w:rsid w:val="002705E0"/>
    <w:rsid w:val="00287664"/>
    <w:rsid w:val="00290188"/>
    <w:rsid w:val="002A1A8C"/>
    <w:rsid w:val="002A4CA5"/>
    <w:rsid w:val="002A5CD3"/>
    <w:rsid w:val="002B39F5"/>
    <w:rsid w:val="002B775C"/>
    <w:rsid w:val="002C2099"/>
    <w:rsid w:val="002C2F8F"/>
    <w:rsid w:val="002C48D4"/>
    <w:rsid w:val="002D7287"/>
    <w:rsid w:val="002E0CE6"/>
    <w:rsid w:val="002E2F29"/>
    <w:rsid w:val="002E6B42"/>
    <w:rsid w:val="002F1155"/>
    <w:rsid w:val="002F373B"/>
    <w:rsid w:val="002F4F6B"/>
    <w:rsid w:val="00300DD0"/>
    <w:rsid w:val="003056F6"/>
    <w:rsid w:val="00311B65"/>
    <w:rsid w:val="00313BEF"/>
    <w:rsid w:val="00317183"/>
    <w:rsid w:val="003172F7"/>
    <w:rsid w:val="00323BB3"/>
    <w:rsid w:val="00327C02"/>
    <w:rsid w:val="003301E5"/>
    <w:rsid w:val="00330C6D"/>
    <w:rsid w:val="00346681"/>
    <w:rsid w:val="00355D14"/>
    <w:rsid w:val="00360471"/>
    <w:rsid w:val="003631D1"/>
    <w:rsid w:val="00375A4E"/>
    <w:rsid w:val="003774ED"/>
    <w:rsid w:val="0038674F"/>
    <w:rsid w:val="003945B6"/>
    <w:rsid w:val="003974CF"/>
    <w:rsid w:val="003A1DBF"/>
    <w:rsid w:val="003B00EF"/>
    <w:rsid w:val="003B0B70"/>
    <w:rsid w:val="003B1E0E"/>
    <w:rsid w:val="003B6E22"/>
    <w:rsid w:val="003D10EB"/>
    <w:rsid w:val="003D1F65"/>
    <w:rsid w:val="003D2880"/>
    <w:rsid w:val="003D63C4"/>
    <w:rsid w:val="003E5466"/>
    <w:rsid w:val="003F18CB"/>
    <w:rsid w:val="003F23B1"/>
    <w:rsid w:val="004023C9"/>
    <w:rsid w:val="004116E6"/>
    <w:rsid w:val="004132A3"/>
    <w:rsid w:val="00414B77"/>
    <w:rsid w:val="00415956"/>
    <w:rsid w:val="00421601"/>
    <w:rsid w:val="00426C82"/>
    <w:rsid w:val="00426CA7"/>
    <w:rsid w:val="00430C05"/>
    <w:rsid w:val="0043309E"/>
    <w:rsid w:val="00436C50"/>
    <w:rsid w:val="00441D1F"/>
    <w:rsid w:val="00455481"/>
    <w:rsid w:val="00461850"/>
    <w:rsid w:val="00486D71"/>
    <w:rsid w:val="00487482"/>
    <w:rsid w:val="00487D52"/>
    <w:rsid w:val="00494A36"/>
    <w:rsid w:val="004A3355"/>
    <w:rsid w:val="004C0616"/>
    <w:rsid w:val="004C46A4"/>
    <w:rsid w:val="004D1D76"/>
    <w:rsid w:val="004D2889"/>
    <w:rsid w:val="004E5488"/>
    <w:rsid w:val="004E6D73"/>
    <w:rsid w:val="004F0DBB"/>
    <w:rsid w:val="004F5472"/>
    <w:rsid w:val="00503727"/>
    <w:rsid w:val="005078FB"/>
    <w:rsid w:val="005306F2"/>
    <w:rsid w:val="00551E8A"/>
    <w:rsid w:val="005576E1"/>
    <w:rsid w:val="00560A59"/>
    <w:rsid w:val="0057248C"/>
    <w:rsid w:val="00581B3C"/>
    <w:rsid w:val="00582DE8"/>
    <w:rsid w:val="00592CE3"/>
    <w:rsid w:val="00595302"/>
    <w:rsid w:val="005A4BED"/>
    <w:rsid w:val="005B1194"/>
    <w:rsid w:val="005C0EF3"/>
    <w:rsid w:val="005D1407"/>
    <w:rsid w:val="005D3E58"/>
    <w:rsid w:val="005D5AA0"/>
    <w:rsid w:val="005D73AF"/>
    <w:rsid w:val="005E41B8"/>
    <w:rsid w:val="005E6B3E"/>
    <w:rsid w:val="005E7D63"/>
    <w:rsid w:val="005F7A05"/>
    <w:rsid w:val="00602CFB"/>
    <w:rsid w:val="0060498E"/>
    <w:rsid w:val="006121CD"/>
    <w:rsid w:val="00622B6A"/>
    <w:rsid w:val="00623784"/>
    <w:rsid w:val="00627BF6"/>
    <w:rsid w:val="0063336C"/>
    <w:rsid w:val="00633DBB"/>
    <w:rsid w:val="00640B63"/>
    <w:rsid w:val="00650A3B"/>
    <w:rsid w:val="00665F01"/>
    <w:rsid w:val="00683394"/>
    <w:rsid w:val="006879E3"/>
    <w:rsid w:val="00693F88"/>
    <w:rsid w:val="006B438C"/>
    <w:rsid w:val="006B77D1"/>
    <w:rsid w:val="006B7FE0"/>
    <w:rsid w:val="006C2C7B"/>
    <w:rsid w:val="006C3359"/>
    <w:rsid w:val="006C7CB3"/>
    <w:rsid w:val="006F0D2A"/>
    <w:rsid w:val="006F298C"/>
    <w:rsid w:val="006F411A"/>
    <w:rsid w:val="007032DA"/>
    <w:rsid w:val="007063D6"/>
    <w:rsid w:val="00706711"/>
    <w:rsid w:val="0071403F"/>
    <w:rsid w:val="00723393"/>
    <w:rsid w:val="00724222"/>
    <w:rsid w:val="0072429E"/>
    <w:rsid w:val="00727EC1"/>
    <w:rsid w:val="0073049E"/>
    <w:rsid w:val="0075029B"/>
    <w:rsid w:val="00757F98"/>
    <w:rsid w:val="0076654C"/>
    <w:rsid w:val="00773390"/>
    <w:rsid w:val="00790BD7"/>
    <w:rsid w:val="007916BD"/>
    <w:rsid w:val="007A2F79"/>
    <w:rsid w:val="007B2BEC"/>
    <w:rsid w:val="007B385B"/>
    <w:rsid w:val="007B3CF4"/>
    <w:rsid w:val="007C106A"/>
    <w:rsid w:val="007D7EDB"/>
    <w:rsid w:val="007E29D8"/>
    <w:rsid w:val="007E648D"/>
    <w:rsid w:val="007F0EC2"/>
    <w:rsid w:val="00825692"/>
    <w:rsid w:val="00831940"/>
    <w:rsid w:val="00834080"/>
    <w:rsid w:val="008359A8"/>
    <w:rsid w:val="00837633"/>
    <w:rsid w:val="0084086E"/>
    <w:rsid w:val="008410C1"/>
    <w:rsid w:val="00841C09"/>
    <w:rsid w:val="00867CC9"/>
    <w:rsid w:val="00872358"/>
    <w:rsid w:val="00876011"/>
    <w:rsid w:val="008765BF"/>
    <w:rsid w:val="00881183"/>
    <w:rsid w:val="0088342B"/>
    <w:rsid w:val="00896AC6"/>
    <w:rsid w:val="008A604A"/>
    <w:rsid w:val="008B3A41"/>
    <w:rsid w:val="008C1C1A"/>
    <w:rsid w:val="008C3016"/>
    <w:rsid w:val="008D64AE"/>
    <w:rsid w:val="008E2CE4"/>
    <w:rsid w:val="008F3CA5"/>
    <w:rsid w:val="00900FEB"/>
    <w:rsid w:val="009040C2"/>
    <w:rsid w:val="00922041"/>
    <w:rsid w:val="00922D15"/>
    <w:rsid w:val="00926902"/>
    <w:rsid w:val="0093059E"/>
    <w:rsid w:val="00933456"/>
    <w:rsid w:val="00936A1F"/>
    <w:rsid w:val="00972DB8"/>
    <w:rsid w:val="00974E2A"/>
    <w:rsid w:val="00975F6C"/>
    <w:rsid w:val="00976F38"/>
    <w:rsid w:val="009807B5"/>
    <w:rsid w:val="009846CB"/>
    <w:rsid w:val="009A0C16"/>
    <w:rsid w:val="009A57EA"/>
    <w:rsid w:val="009B1E48"/>
    <w:rsid w:val="009B3710"/>
    <w:rsid w:val="009C04D8"/>
    <w:rsid w:val="009C1F68"/>
    <w:rsid w:val="009D23F4"/>
    <w:rsid w:val="009E0936"/>
    <w:rsid w:val="009E5B66"/>
    <w:rsid w:val="009E66A3"/>
    <w:rsid w:val="009F0601"/>
    <w:rsid w:val="009F38A5"/>
    <w:rsid w:val="00A006CA"/>
    <w:rsid w:val="00A052FE"/>
    <w:rsid w:val="00A10BB3"/>
    <w:rsid w:val="00A1207F"/>
    <w:rsid w:val="00A13E10"/>
    <w:rsid w:val="00A147D7"/>
    <w:rsid w:val="00A15C19"/>
    <w:rsid w:val="00A169BF"/>
    <w:rsid w:val="00A22AC5"/>
    <w:rsid w:val="00A30783"/>
    <w:rsid w:val="00A35B38"/>
    <w:rsid w:val="00A37F74"/>
    <w:rsid w:val="00A418EB"/>
    <w:rsid w:val="00A54984"/>
    <w:rsid w:val="00A55635"/>
    <w:rsid w:val="00A64555"/>
    <w:rsid w:val="00A71203"/>
    <w:rsid w:val="00A755E0"/>
    <w:rsid w:val="00A8122A"/>
    <w:rsid w:val="00AB0F9A"/>
    <w:rsid w:val="00AB12CC"/>
    <w:rsid w:val="00AB1EDA"/>
    <w:rsid w:val="00AC03AE"/>
    <w:rsid w:val="00AC1709"/>
    <w:rsid w:val="00AD2CBC"/>
    <w:rsid w:val="00AD4A32"/>
    <w:rsid w:val="00AF0EAA"/>
    <w:rsid w:val="00B04F8C"/>
    <w:rsid w:val="00B23001"/>
    <w:rsid w:val="00B2573C"/>
    <w:rsid w:val="00B32A7E"/>
    <w:rsid w:val="00B41F41"/>
    <w:rsid w:val="00B42A2D"/>
    <w:rsid w:val="00B53869"/>
    <w:rsid w:val="00B56CF0"/>
    <w:rsid w:val="00B5735A"/>
    <w:rsid w:val="00B66A41"/>
    <w:rsid w:val="00B75D24"/>
    <w:rsid w:val="00B81E46"/>
    <w:rsid w:val="00B91D99"/>
    <w:rsid w:val="00BA3440"/>
    <w:rsid w:val="00BA43BF"/>
    <w:rsid w:val="00BB0807"/>
    <w:rsid w:val="00BB120A"/>
    <w:rsid w:val="00BB2068"/>
    <w:rsid w:val="00BC15B2"/>
    <w:rsid w:val="00BC317F"/>
    <w:rsid w:val="00BC5C76"/>
    <w:rsid w:val="00BC6138"/>
    <w:rsid w:val="00BE2AD7"/>
    <w:rsid w:val="00BE546C"/>
    <w:rsid w:val="00BF55A4"/>
    <w:rsid w:val="00BF6682"/>
    <w:rsid w:val="00C05CA9"/>
    <w:rsid w:val="00C070BC"/>
    <w:rsid w:val="00C13317"/>
    <w:rsid w:val="00C14569"/>
    <w:rsid w:val="00C262EA"/>
    <w:rsid w:val="00C300C7"/>
    <w:rsid w:val="00C35384"/>
    <w:rsid w:val="00C35A2D"/>
    <w:rsid w:val="00C421A6"/>
    <w:rsid w:val="00C427A9"/>
    <w:rsid w:val="00C42F02"/>
    <w:rsid w:val="00C42F7D"/>
    <w:rsid w:val="00C463CC"/>
    <w:rsid w:val="00C50C8F"/>
    <w:rsid w:val="00C563FB"/>
    <w:rsid w:val="00C62521"/>
    <w:rsid w:val="00C6575E"/>
    <w:rsid w:val="00C86622"/>
    <w:rsid w:val="00C91734"/>
    <w:rsid w:val="00C93CCF"/>
    <w:rsid w:val="00CB0530"/>
    <w:rsid w:val="00CB754A"/>
    <w:rsid w:val="00CB7621"/>
    <w:rsid w:val="00CD0477"/>
    <w:rsid w:val="00CD56CD"/>
    <w:rsid w:val="00CD5C98"/>
    <w:rsid w:val="00CE0332"/>
    <w:rsid w:val="00CE0A76"/>
    <w:rsid w:val="00CE1152"/>
    <w:rsid w:val="00CE6835"/>
    <w:rsid w:val="00CF39A7"/>
    <w:rsid w:val="00CF7B30"/>
    <w:rsid w:val="00D01D27"/>
    <w:rsid w:val="00D05E66"/>
    <w:rsid w:val="00D11283"/>
    <w:rsid w:val="00D112DE"/>
    <w:rsid w:val="00D126E6"/>
    <w:rsid w:val="00D26967"/>
    <w:rsid w:val="00D31526"/>
    <w:rsid w:val="00D344DD"/>
    <w:rsid w:val="00D377FE"/>
    <w:rsid w:val="00D42EB5"/>
    <w:rsid w:val="00D45FF0"/>
    <w:rsid w:val="00D47C47"/>
    <w:rsid w:val="00D502C8"/>
    <w:rsid w:val="00D517AB"/>
    <w:rsid w:val="00D57130"/>
    <w:rsid w:val="00D6676E"/>
    <w:rsid w:val="00D72EE7"/>
    <w:rsid w:val="00D739B5"/>
    <w:rsid w:val="00D75564"/>
    <w:rsid w:val="00D815F6"/>
    <w:rsid w:val="00D81FFB"/>
    <w:rsid w:val="00D84ADA"/>
    <w:rsid w:val="00D85D80"/>
    <w:rsid w:val="00DA542E"/>
    <w:rsid w:val="00DA7B0B"/>
    <w:rsid w:val="00DB0F90"/>
    <w:rsid w:val="00DC40E7"/>
    <w:rsid w:val="00DC4B52"/>
    <w:rsid w:val="00DC6CEC"/>
    <w:rsid w:val="00DD5962"/>
    <w:rsid w:val="00DD7C75"/>
    <w:rsid w:val="00DE22F7"/>
    <w:rsid w:val="00DE2C28"/>
    <w:rsid w:val="00DE68BD"/>
    <w:rsid w:val="00DF525B"/>
    <w:rsid w:val="00DF60E0"/>
    <w:rsid w:val="00E02669"/>
    <w:rsid w:val="00E0449E"/>
    <w:rsid w:val="00E131B1"/>
    <w:rsid w:val="00E178B6"/>
    <w:rsid w:val="00E2732F"/>
    <w:rsid w:val="00E27B22"/>
    <w:rsid w:val="00E30BCD"/>
    <w:rsid w:val="00E43397"/>
    <w:rsid w:val="00E47FC9"/>
    <w:rsid w:val="00E547B2"/>
    <w:rsid w:val="00E54B2D"/>
    <w:rsid w:val="00E57326"/>
    <w:rsid w:val="00E6350A"/>
    <w:rsid w:val="00E65A2C"/>
    <w:rsid w:val="00E773DF"/>
    <w:rsid w:val="00E91272"/>
    <w:rsid w:val="00E92597"/>
    <w:rsid w:val="00E925B7"/>
    <w:rsid w:val="00EA0A36"/>
    <w:rsid w:val="00EB017C"/>
    <w:rsid w:val="00EB3111"/>
    <w:rsid w:val="00EF408F"/>
    <w:rsid w:val="00F01CB7"/>
    <w:rsid w:val="00F06107"/>
    <w:rsid w:val="00F168AD"/>
    <w:rsid w:val="00F26400"/>
    <w:rsid w:val="00F26B1F"/>
    <w:rsid w:val="00F3073E"/>
    <w:rsid w:val="00F35A2B"/>
    <w:rsid w:val="00F4342E"/>
    <w:rsid w:val="00F50EEE"/>
    <w:rsid w:val="00F51CF4"/>
    <w:rsid w:val="00F550AC"/>
    <w:rsid w:val="00F56C77"/>
    <w:rsid w:val="00F706E9"/>
    <w:rsid w:val="00F72CE1"/>
    <w:rsid w:val="00F8009C"/>
    <w:rsid w:val="00F87B18"/>
    <w:rsid w:val="00FA72C8"/>
    <w:rsid w:val="00FA7B77"/>
    <w:rsid w:val="00FC5758"/>
    <w:rsid w:val="00FC5EE5"/>
    <w:rsid w:val="00FD0645"/>
    <w:rsid w:val="00FD0B59"/>
    <w:rsid w:val="00FD28AB"/>
    <w:rsid w:val="00FE37CA"/>
    <w:rsid w:val="00FF2C83"/>
    <w:rsid w:val="00FF6D0E"/>
    <w:rsid w:val="00FF7780"/>
  </w:rsids>
  <m:mathPr>
    <m:mathFont m:val="Cambria Math"/>
    <m:brkBin m:val="before"/>
    <m:brkBinSub m:val="--"/>
    <m:smallFrac m:val="0"/>
    <m:dispDef/>
    <m:lMargin m:val="0"/>
    <m:rMargin m:val="0"/>
    <m:defJc m:val="centerGroup"/>
    <m:wrapIndent m:val="1440"/>
    <m:intLim m:val="subSup"/>
    <m:naryLim m:val="undOvr"/>
  </m:mathPr>
  <w:themeFontLang w:val="en-US"/>
  <w:clrSchemeMapping w:bg1="light1" w:t1="dark1" w:bg2="light2" w:t2="dark2" w:accent1="accent1" w:accent2="accent2" w:accent3="accent3" w:accent4="accent4" w:accent5="accent5" w:accent6="accent6" w:hyperlink="hyperlink" w:followedHyperlink="followedHyperlink"/>
  <w:doNotIncludeSubdocsInStats/>
  <w:doNotAutoCompressPictures/>
  <w:shapeDefaults>
    <o:shapedefaults v:ext="edit" spidmax="1026"/>
    <o:shapelayout v:ext="edit">
      <o:idmap v:ext="edit" data="1"/>
    </o:shapelayout>
  </w:shapeDefaults>
  <w:decimalSymbol w:val="."/>
  <w:listSeparator w:val=","/>
  <w14:docId w14:val="2F18B597"/>
  <w15:docId w15:val="{05878D5B-7A70-4096-B6AB-F551ACB12AAF}"/>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ocDefaults>
    <w:rPrDefault>
      <w:rPr>
        <w:rFonts w:ascii="Calibri" w:eastAsia="Times New Roman" w:hAnsi="Calibri" w:cs="Calibri"/>
        <w:lang w:val="en-US" w:eastAsia="en-US" w:bidi="ar-SA"/>
      </w:rPr>
    </w:rPrDefault>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pPr>
      <w:spacing w:after="160" w:line="259" w:lineRule="auto"/>
    </w:pPr>
    <w:rPr>
      <w:rFonts w:cs="Times New Roman"/>
      <w:sz w:val="22"/>
      <w:szCs w:val="22"/>
    </w:rPr>
  </w:style>
  <w:style w:type="paragraph" w:styleId="Heading1">
    <w:name w:val="heading 1"/>
    <w:basedOn w:val="Normal"/>
    <w:next w:val="Normal"/>
    <w:link w:val="Heading1Char"/>
    <w:uiPriority w:val="9"/>
    <w:qFormat/>
    <w:pPr>
      <w:keepNext/>
      <w:spacing w:before="240" w:after="60"/>
      <w:outlineLvl w:val="0"/>
    </w:pPr>
    <w:rPr>
      <w:rFonts w:ascii="Calibri Light" w:hAnsi="Calibri Light"/>
      <w:b/>
      <w:bCs/>
      <w:kern w:val="32"/>
      <w:sz w:val="32"/>
      <w:szCs w:val="32"/>
    </w:rPr>
  </w:style>
  <w:style w:type="paragraph" w:styleId="Heading2">
    <w:name w:val="heading 2"/>
    <w:basedOn w:val="Normal"/>
    <w:next w:val="Normal"/>
    <w:link w:val="Heading2Char"/>
    <w:uiPriority w:val="9"/>
    <w:semiHidden/>
    <w:unhideWhenUsed/>
    <w:qFormat/>
    <w:pPr>
      <w:keepNext/>
      <w:keepLines/>
      <w:spacing w:before="40" w:after="0"/>
      <w:outlineLvl w:val="1"/>
    </w:pPr>
    <w:rPr>
      <w:rFonts w:ascii="Calibri Light" w:eastAsia="SimSun" w:hAnsi="Calibri Light" w:cs="SimSun"/>
      <w:color w:val="2F5496"/>
      <w:sz w:val="26"/>
      <w:szCs w:val="26"/>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customStyle="1" w:styleId="Heading1Char">
    <w:name w:val="Heading 1 Char"/>
    <w:basedOn w:val="DefaultParagraphFont"/>
    <w:link w:val="Heading1"/>
    <w:uiPriority w:val="9"/>
    <w:rPr>
      <w:rFonts w:ascii="Calibri Light" w:hAnsi="Calibri Light" w:cs="Times New Roman"/>
      <w:b/>
      <w:kern w:val="32"/>
      <w:sz w:val="32"/>
    </w:rPr>
  </w:style>
  <w:style w:type="paragraph" w:styleId="NormalWeb">
    <w:name w:val="Normal (Web)"/>
    <w:basedOn w:val="Normal"/>
    <w:uiPriority w:val="99"/>
    <w:rPr>
      <w:rFonts w:ascii="Times New Roman" w:hAnsi="Times New Roman"/>
      <w:sz w:val="24"/>
      <w:szCs w:val="24"/>
    </w:rPr>
  </w:style>
  <w:style w:type="character" w:styleId="Strong">
    <w:name w:val="Strong"/>
    <w:basedOn w:val="DefaultParagraphFont"/>
    <w:uiPriority w:val="22"/>
    <w:qFormat/>
    <w:rPr>
      <w:rFonts w:cs="Times New Roman"/>
      <w:b/>
    </w:rPr>
  </w:style>
  <w:style w:type="paragraph" w:styleId="ListParagraph">
    <w:name w:val="List Paragraph"/>
    <w:basedOn w:val="Normal"/>
    <w:link w:val="ListParagraphChar"/>
    <w:uiPriority w:val="34"/>
    <w:qFormat/>
    <w:pPr>
      <w:ind w:left="720"/>
      <w:contextualSpacing/>
    </w:pPr>
    <w:rPr>
      <w:lang w:val="ro-RO"/>
    </w:rPr>
  </w:style>
  <w:style w:type="character" w:styleId="Hyperlink">
    <w:name w:val="Hyperlink"/>
    <w:basedOn w:val="DefaultParagraphFont"/>
    <w:uiPriority w:val="99"/>
    <w:rPr>
      <w:rFonts w:cs="Times New Roman"/>
      <w:color w:val="0563C1"/>
      <w:u w:val="single"/>
    </w:rPr>
  </w:style>
  <w:style w:type="paragraph" w:styleId="FootnoteText">
    <w:name w:val="footnote text"/>
    <w:basedOn w:val="Normal"/>
    <w:link w:val="FootnoteTextChar"/>
    <w:uiPriority w:val="99"/>
    <w:pPr>
      <w:spacing w:after="0" w:line="240" w:lineRule="auto"/>
    </w:pPr>
    <w:rPr>
      <w:sz w:val="20"/>
      <w:szCs w:val="20"/>
      <w:lang w:val="ro-RO"/>
    </w:rPr>
  </w:style>
  <w:style w:type="character" w:customStyle="1" w:styleId="FootnoteTextChar">
    <w:name w:val="Footnote Text Char"/>
    <w:basedOn w:val="DefaultParagraphFont"/>
    <w:link w:val="FootnoteText"/>
    <w:uiPriority w:val="99"/>
    <w:rPr>
      <w:rFonts w:eastAsia="Times New Roman" w:cs="Times New Roman"/>
      <w:sz w:val="20"/>
      <w:lang w:val="ro-RO"/>
    </w:rPr>
  </w:style>
  <w:style w:type="character" w:styleId="FootnoteReference">
    <w:name w:val="footnote reference"/>
    <w:basedOn w:val="DefaultParagraphFont"/>
    <w:uiPriority w:val="99"/>
    <w:rPr>
      <w:rFonts w:cs="Times New Roman"/>
      <w:vertAlign w:val="superscript"/>
    </w:rPr>
  </w:style>
  <w:style w:type="character" w:customStyle="1" w:styleId="UnresolvedMention1">
    <w:name w:val="Unresolved Mention1"/>
    <w:basedOn w:val="DefaultParagraphFont"/>
    <w:uiPriority w:val="99"/>
    <w:rPr>
      <w:rFonts w:cs="Times New Roman"/>
      <w:color w:val="605E5C"/>
      <w:shd w:val="clear" w:color="auto" w:fill="E1DFDD"/>
    </w:rPr>
  </w:style>
  <w:style w:type="paragraph" w:styleId="Header">
    <w:name w:val="header"/>
    <w:basedOn w:val="Normal"/>
    <w:link w:val="HeaderChar"/>
    <w:uiPriority w:val="99"/>
    <w:pPr>
      <w:tabs>
        <w:tab w:val="center" w:pos="4680"/>
        <w:tab w:val="right" w:pos="9360"/>
      </w:tabs>
    </w:pPr>
  </w:style>
  <w:style w:type="character" w:customStyle="1" w:styleId="HeaderChar">
    <w:name w:val="Header Char"/>
    <w:basedOn w:val="DefaultParagraphFont"/>
    <w:link w:val="Header"/>
    <w:uiPriority w:val="99"/>
    <w:rPr>
      <w:rFonts w:cs="Times New Roman"/>
      <w:sz w:val="22"/>
    </w:rPr>
  </w:style>
  <w:style w:type="paragraph" w:styleId="Footer">
    <w:name w:val="footer"/>
    <w:basedOn w:val="Normal"/>
    <w:link w:val="FooterChar"/>
    <w:uiPriority w:val="99"/>
    <w:pPr>
      <w:tabs>
        <w:tab w:val="center" w:pos="4680"/>
        <w:tab w:val="right" w:pos="9360"/>
      </w:tabs>
    </w:pPr>
  </w:style>
  <w:style w:type="character" w:customStyle="1" w:styleId="FooterChar">
    <w:name w:val="Footer Char"/>
    <w:basedOn w:val="DefaultParagraphFont"/>
    <w:link w:val="Footer"/>
    <w:uiPriority w:val="99"/>
    <w:rPr>
      <w:rFonts w:cs="Times New Roman"/>
      <w:sz w:val="22"/>
    </w:rPr>
  </w:style>
  <w:style w:type="paragraph" w:customStyle="1" w:styleId="BodyA">
    <w:name w:val="Body A"/>
    <w:pPr>
      <w:pBdr>
        <w:top w:val="none" w:sz="96" w:space="31" w:color="FFFFFF" w:frame="1"/>
        <w:left w:val="none" w:sz="96" w:space="31" w:color="FFFFFF" w:frame="1"/>
        <w:bottom w:val="none" w:sz="96" w:space="31" w:color="FFFFFF" w:frame="1"/>
        <w:right w:val="none" w:sz="96" w:space="31" w:color="FFFFFF" w:frame="1"/>
      </w:pBdr>
      <w:spacing w:after="200" w:line="276" w:lineRule="auto"/>
    </w:pPr>
    <w:rPr>
      <w:color w:val="000000"/>
      <w:sz w:val="22"/>
      <w:szCs w:val="22"/>
      <w:u w:color="000000"/>
    </w:rPr>
  </w:style>
  <w:style w:type="table" w:styleId="TableGrid">
    <w:name w:val="Table Grid"/>
    <w:basedOn w:val="TableNormal"/>
    <w:uiPriority w:val="39"/>
    <w:rPr>
      <w:rFonts w:cs="Times New Roman"/>
      <w:sz w:val="22"/>
      <w:szCs w:val="22"/>
      <w:lang w:val="ro-RO"/>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TableGridLight1">
    <w:name w:val="Table Grid Light1"/>
    <w:basedOn w:val="TableNormal"/>
    <w:uiPriority w:val="40"/>
    <w:rPr>
      <w:rFonts w:cs="Times New Roman"/>
      <w:sz w:val="22"/>
      <w:szCs w:val="22"/>
      <w:lang w:val="ro-RO"/>
    </w:rPr>
    <w:tblPr>
      <w:tblBorders>
        <w:top w:val="single" w:sz="4" w:space="0" w:color="BFBFBF"/>
        <w:left w:val="single" w:sz="4" w:space="0" w:color="BFBFBF"/>
        <w:bottom w:val="single" w:sz="4" w:space="0" w:color="BFBFBF"/>
        <w:right w:val="single" w:sz="4" w:space="0" w:color="BFBFBF"/>
        <w:insideH w:val="single" w:sz="4" w:space="0" w:color="BFBFBF"/>
        <w:insideV w:val="single" w:sz="4" w:space="0" w:color="BFBFBF"/>
      </w:tblBorders>
    </w:tblPr>
  </w:style>
  <w:style w:type="paragraph" w:styleId="TOCHeading">
    <w:name w:val="TOC Heading"/>
    <w:basedOn w:val="Heading1"/>
    <w:next w:val="Normal"/>
    <w:uiPriority w:val="39"/>
    <w:qFormat/>
    <w:pPr>
      <w:keepLines/>
      <w:spacing w:after="0"/>
      <w:outlineLvl w:val="9"/>
    </w:pPr>
    <w:rPr>
      <w:b w:val="0"/>
      <w:bCs w:val="0"/>
      <w:color w:val="2F5496"/>
      <w:kern w:val="0"/>
    </w:rPr>
  </w:style>
  <w:style w:type="paragraph" w:styleId="BalloonText">
    <w:name w:val="Balloon Text"/>
    <w:basedOn w:val="Normal"/>
    <w:link w:val="BalloonTextChar"/>
    <w:uiPriority w:val="99"/>
    <w:pPr>
      <w:spacing w:after="0" w:line="240" w:lineRule="auto"/>
    </w:pPr>
    <w:rPr>
      <w:rFonts w:ascii="Segoe UI" w:hAnsi="Segoe UI" w:cs="Segoe UI"/>
      <w:sz w:val="18"/>
      <w:szCs w:val="18"/>
    </w:rPr>
  </w:style>
  <w:style w:type="character" w:customStyle="1" w:styleId="BalloonTextChar">
    <w:name w:val="Balloon Text Char"/>
    <w:basedOn w:val="DefaultParagraphFont"/>
    <w:link w:val="BalloonText"/>
    <w:uiPriority w:val="99"/>
    <w:rPr>
      <w:rFonts w:ascii="Segoe UI" w:hAnsi="Segoe UI" w:cs="Times New Roman"/>
      <w:sz w:val="18"/>
    </w:rPr>
  </w:style>
  <w:style w:type="character" w:styleId="CommentReference">
    <w:name w:val="annotation reference"/>
    <w:basedOn w:val="DefaultParagraphFont"/>
    <w:uiPriority w:val="99"/>
    <w:rPr>
      <w:rFonts w:cs="Times New Roman"/>
      <w:sz w:val="16"/>
      <w:szCs w:val="16"/>
    </w:rPr>
  </w:style>
  <w:style w:type="paragraph" w:styleId="CommentText">
    <w:name w:val="annotation text"/>
    <w:basedOn w:val="Normal"/>
    <w:link w:val="CommentTextChar"/>
    <w:uiPriority w:val="99"/>
    <w:rPr>
      <w:sz w:val="20"/>
      <w:szCs w:val="20"/>
    </w:rPr>
  </w:style>
  <w:style w:type="character" w:customStyle="1" w:styleId="CommentTextChar">
    <w:name w:val="Comment Text Char"/>
    <w:basedOn w:val="DefaultParagraphFont"/>
    <w:link w:val="CommentText"/>
    <w:uiPriority w:val="99"/>
    <w:rPr>
      <w:rFonts w:cs="Times New Roman"/>
    </w:rPr>
  </w:style>
  <w:style w:type="paragraph" w:styleId="CommentSubject">
    <w:name w:val="annotation subject"/>
    <w:basedOn w:val="CommentText"/>
    <w:next w:val="CommentText"/>
    <w:link w:val="CommentSubjectChar"/>
    <w:uiPriority w:val="99"/>
    <w:rPr>
      <w:b/>
      <w:bCs/>
    </w:rPr>
  </w:style>
  <w:style w:type="character" w:customStyle="1" w:styleId="CommentSubjectChar">
    <w:name w:val="Comment Subject Char"/>
    <w:basedOn w:val="CommentTextChar"/>
    <w:link w:val="CommentSubject"/>
    <w:uiPriority w:val="99"/>
    <w:rPr>
      <w:rFonts w:cs="Times New Roman"/>
      <w:b/>
      <w:bCs/>
    </w:rPr>
  </w:style>
  <w:style w:type="paragraph" w:styleId="Revision">
    <w:name w:val="Revision"/>
    <w:uiPriority w:val="99"/>
    <w:rPr>
      <w:rFonts w:cs="Times New Roman"/>
      <w:sz w:val="22"/>
      <w:szCs w:val="22"/>
    </w:rPr>
  </w:style>
  <w:style w:type="character" w:customStyle="1" w:styleId="Heading2Char">
    <w:name w:val="Heading 2 Char"/>
    <w:basedOn w:val="DefaultParagraphFont"/>
    <w:link w:val="Heading2"/>
    <w:uiPriority w:val="9"/>
    <w:rPr>
      <w:rFonts w:ascii="Calibri Light" w:eastAsia="SimSun" w:hAnsi="Calibri Light" w:cs="SimSun"/>
      <w:color w:val="2F5496"/>
      <w:sz w:val="26"/>
      <w:szCs w:val="26"/>
    </w:rPr>
  </w:style>
  <w:style w:type="character" w:customStyle="1" w:styleId="ListParagraphChar">
    <w:name w:val="List Paragraph Char"/>
    <w:basedOn w:val="DefaultParagraphFont"/>
    <w:link w:val="ListParagraph"/>
    <w:uiPriority w:val="34"/>
    <w:rPr>
      <w:rFonts w:cs="Times New Roman"/>
      <w:sz w:val="22"/>
      <w:szCs w:val="22"/>
      <w:lang w:val="ro-RO"/>
    </w:rPr>
  </w:style>
  <w:style w:type="character" w:styleId="Emphasis">
    <w:name w:val="Emphasis"/>
    <w:basedOn w:val="DefaultParagraphFont"/>
    <w:uiPriority w:val="20"/>
    <w:qFormat/>
    <w:rPr>
      <w:i/>
      <w:iCs/>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relyOnVML/>
  <w:allowPNG/>
</w:webSettings>
</file>

<file path=word/_rels/document.xml.rels><?xml version="1.0" encoding="UTF-8" standalone="yes"?>
<Relationships xmlns="http://schemas.openxmlformats.org/package/2006/relationships"><Relationship Id="rId13" Type="http://schemas.openxmlformats.org/officeDocument/2006/relationships/customXml" Target="../customXml/item13.xml"/><Relationship Id="rId18" Type="http://schemas.openxmlformats.org/officeDocument/2006/relationships/customXml" Target="../customXml/item18.xml"/><Relationship Id="rId26" Type="http://schemas.openxmlformats.org/officeDocument/2006/relationships/customXml" Target="../customXml/item26.xml"/><Relationship Id="rId39" Type="http://schemas.openxmlformats.org/officeDocument/2006/relationships/customXml" Target="../customXml/item39.xml"/><Relationship Id="rId21" Type="http://schemas.openxmlformats.org/officeDocument/2006/relationships/customXml" Target="../customXml/item21.xml"/><Relationship Id="rId34" Type="http://schemas.openxmlformats.org/officeDocument/2006/relationships/customXml" Target="../customXml/item34.xml"/><Relationship Id="rId42" Type="http://schemas.openxmlformats.org/officeDocument/2006/relationships/customXml" Target="../customXml/item42.xml"/><Relationship Id="rId47" Type="http://schemas.openxmlformats.org/officeDocument/2006/relationships/customXml" Target="../customXml/item47.xml"/><Relationship Id="rId50" Type="http://schemas.openxmlformats.org/officeDocument/2006/relationships/customXml" Target="../customXml/item50.xml"/><Relationship Id="rId55" Type="http://schemas.openxmlformats.org/officeDocument/2006/relationships/customXml" Target="../customXml/item55.xml"/><Relationship Id="rId63" Type="http://schemas.openxmlformats.org/officeDocument/2006/relationships/footnotes" Target="footnotes.xml"/><Relationship Id="rId68" Type="http://schemas.openxmlformats.org/officeDocument/2006/relationships/hyperlink" Target="http://www.brd.gov.md" TargetMode="External"/><Relationship Id="rId76" Type="http://schemas.openxmlformats.org/officeDocument/2006/relationships/footer" Target="footer3.xml"/><Relationship Id="rId7" Type="http://schemas.openxmlformats.org/officeDocument/2006/relationships/customXml" Target="../customXml/item7.xml"/><Relationship Id="rId71" Type="http://schemas.openxmlformats.org/officeDocument/2006/relationships/hyperlink" Target="http://brd.gov.md/sites/default/files/cerere_de_finantare_-_diaspora_professional_return_may_2016.docx" TargetMode="External"/><Relationship Id="rId2" Type="http://schemas.openxmlformats.org/officeDocument/2006/relationships/customXml" Target="../customXml/item2.xml"/><Relationship Id="rId16" Type="http://schemas.openxmlformats.org/officeDocument/2006/relationships/customXml" Target="../customXml/item16.xml"/><Relationship Id="rId29" Type="http://schemas.openxmlformats.org/officeDocument/2006/relationships/customXml" Target="../customXml/item29.xml"/><Relationship Id="rId11" Type="http://schemas.openxmlformats.org/officeDocument/2006/relationships/customXml" Target="../customXml/item11.xml"/><Relationship Id="rId24" Type="http://schemas.openxmlformats.org/officeDocument/2006/relationships/customXml" Target="../customXml/item24.xml"/><Relationship Id="rId32" Type="http://schemas.openxmlformats.org/officeDocument/2006/relationships/customXml" Target="../customXml/item32.xml"/><Relationship Id="rId37" Type="http://schemas.openxmlformats.org/officeDocument/2006/relationships/customXml" Target="../customXml/item37.xml"/><Relationship Id="rId40" Type="http://schemas.openxmlformats.org/officeDocument/2006/relationships/customXml" Target="../customXml/item40.xml"/><Relationship Id="rId45" Type="http://schemas.openxmlformats.org/officeDocument/2006/relationships/customXml" Target="../customXml/item45.xml"/><Relationship Id="rId53" Type="http://schemas.openxmlformats.org/officeDocument/2006/relationships/customXml" Target="../customXml/item53.xml"/><Relationship Id="rId58" Type="http://schemas.openxmlformats.org/officeDocument/2006/relationships/customXml" Target="../customXml/item58.xml"/><Relationship Id="rId66" Type="http://schemas.openxmlformats.org/officeDocument/2006/relationships/image" Target="media/image2.png"/><Relationship Id="rId74" Type="http://schemas.openxmlformats.org/officeDocument/2006/relationships/image" Target="media/image5.png"/><Relationship Id="rId79" Type="http://schemas.openxmlformats.org/officeDocument/2006/relationships/theme" Target="theme/theme1.xml"/><Relationship Id="rId5" Type="http://schemas.openxmlformats.org/officeDocument/2006/relationships/customXml" Target="../customXml/item5.xml"/><Relationship Id="rId61" Type="http://schemas.openxmlformats.org/officeDocument/2006/relationships/settings" Target="settings.xml"/><Relationship Id="rId10" Type="http://schemas.openxmlformats.org/officeDocument/2006/relationships/customXml" Target="../customXml/item10.xml"/><Relationship Id="rId19" Type="http://schemas.openxmlformats.org/officeDocument/2006/relationships/customXml" Target="../customXml/item19.xml"/><Relationship Id="rId31" Type="http://schemas.openxmlformats.org/officeDocument/2006/relationships/customXml" Target="../customXml/item31.xml"/><Relationship Id="rId44" Type="http://schemas.openxmlformats.org/officeDocument/2006/relationships/customXml" Target="../customXml/item44.xml"/><Relationship Id="rId52" Type="http://schemas.openxmlformats.org/officeDocument/2006/relationships/customXml" Target="../customXml/item52.xml"/><Relationship Id="rId60" Type="http://schemas.openxmlformats.org/officeDocument/2006/relationships/styles" Target="styles.xml"/><Relationship Id="rId65" Type="http://schemas.openxmlformats.org/officeDocument/2006/relationships/image" Target="media/image1.png"/><Relationship Id="rId73" Type="http://schemas.openxmlformats.org/officeDocument/2006/relationships/image" Target="media/image4.png"/><Relationship Id="rId78" Type="http://schemas.openxmlformats.org/officeDocument/2006/relationships/fontTable" Target="fontTable.xml"/><Relationship Id="rId4" Type="http://schemas.openxmlformats.org/officeDocument/2006/relationships/customXml" Target="../customXml/item4.xml"/><Relationship Id="rId9" Type="http://schemas.openxmlformats.org/officeDocument/2006/relationships/customXml" Target="../customXml/item9.xml"/><Relationship Id="rId14" Type="http://schemas.openxmlformats.org/officeDocument/2006/relationships/customXml" Target="../customXml/item14.xml"/><Relationship Id="rId22" Type="http://schemas.openxmlformats.org/officeDocument/2006/relationships/customXml" Target="../customXml/item22.xml"/><Relationship Id="rId27" Type="http://schemas.openxmlformats.org/officeDocument/2006/relationships/customXml" Target="../customXml/item27.xml"/><Relationship Id="rId30" Type="http://schemas.openxmlformats.org/officeDocument/2006/relationships/customXml" Target="../customXml/item30.xml"/><Relationship Id="rId35" Type="http://schemas.openxmlformats.org/officeDocument/2006/relationships/customXml" Target="../customXml/item35.xml"/><Relationship Id="rId43" Type="http://schemas.openxmlformats.org/officeDocument/2006/relationships/customXml" Target="../customXml/item43.xml"/><Relationship Id="rId48" Type="http://schemas.openxmlformats.org/officeDocument/2006/relationships/customXml" Target="../customXml/item48.xml"/><Relationship Id="rId56" Type="http://schemas.openxmlformats.org/officeDocument/2006/relationships/customXml" Target="../customXml/item56.xml"/><Relationship Id="rId64" Type="http://schemas.openxmlformats.org/officeDocument/2006/relationships/endnotes" Target="endnotes.xml"/><Relationship Id="rId69" Type="http://schemas.openxmlformats.org/officeDocument/2006/relationships/hyperlink" Target="mailto:brd@gov.md" TargetMode="External"/><Relationship Id="rId77" Type="http://schemas.openxmlformats.org/officeDocument/2006/relationships/hyperlink" Target="http://www.registru.datepersonale.md/" TargetMode="External"/><Relationship Id="rId8" Type="http://schemas.openxmlformats.org/officeDocument/2006/relationships/customXml" Target="../customXml/item8.xml"/><Relationship Id="rId51" Type="http://schemas.openxmlformats.org/officeDocument/2006/relationships/customXml" Target="../customXml/item51.xml"/><Relationship Id="rId72" Type="http://schemas.openxmlformats.org/officeDocument/2006/relationships/footer" Target="footer1.xml"/><Relationship Id="rId3" Type="http://schemas.openxmlformats.org/officeDocument/2006/relationships/customXml" Target="../customXml/item3.xml"/><Relationship Id="rId12" Type="http://schemas.openxmlformats.org/officeDocument/2006/relationships/customXml" Target="../customXml/item12.xml"/><Relationship Id="rId17" Type="http://schemas.openxmlformats.org/officeDocument/2006/relationships/customXml" Target="../customXml/item17.xml"/><Relationship Id="rId25" Type="http://schemas.openxmlformats.org/officeDocument/2006/relationships/customXml" Target="../customXml/item25.xml"/><Relationship Id="rId33" Type="http://schemas.openxmlformats.org/officeDocument/2006/relationships/customXml" Target="../customXml/item33.xml"/><Relationship Id="rId38" Type="http://schemas.openxmlformats.org/officeDocument/2006/relationships/customXml" Target="../customXml/item38.xml"/><Relationship Id="rId46" Type="http://schemas.openxmlformats.org/officeDocument/2006/relationships/customXml" Target="../customXml/item46.xml"/><Relationship Id="rId59" Type="http://schemas.openxmlformats.org/officeDocument/2006/relationships/numbering" Target="numbering.xml"/><Relationship Id="rId67" Type="http://schemas.openxmlformats.org/officeDocument/2006/relationships/image" Target="media/image3.png"/><Relationship Id="rId20" Type="http://schemas.openxmlformats.org/officeDocument/2006/relationships/customXml" Target="../customXml/item20.xml"/><Relationship Id="rId41" Type="http://schemas.openxmlformats.org/officeDocument/2006/relationships/customXml" Target="../customXml/item41.xml"/><Relationship Id="rId54" Type="http://schemas.openxmlformats.org/officeDocument/2006/relationships/customXml" Target="../customXml/item54.xml"/><Relationship Id="rId62" Type="http://schemas.openxmlformats.org/officeDocument/2006/relationships/webSettings" Target="webSettings.xml"/><Relationship Id="rId70" Type="http://schemas.openxmlformats.org/officeDocument/2006/relationships/hyperlink" Target="http://brd.gov.md/sites/default/files/cerere_de_finantare_-_diaspora_professional_return_may_2016.docx" TargetMode="External"/><Relationship Id="rId75" Type="http://schemas.openxmlformats.org/officeDocument/2006/relationships/footer" Target="footer2.xml"/><Relationship Id="rId1" Type="http://schemas.openxmlformats.org/officeDocument/2006/relationships/customXml" Target="../customXml/item1.xml"/><Relationship Id="rId6" Type="http://schemas.openxmlformats.org/officeDocument/2006/relationships/customXml" Target="../customXml/item6.xml"/><Relationship Id="rId15" Type="http://schemas.openxmlformats.org/officeDocument/2006/relationships/customXml" Target="../customXml/item15.xml"/><Relationship Id="rId23" Type="http://schemas.openxmlformats.org/officeDocument/2006/relationships/customXml" Target="../customXml/item23.xml"/><Relationship Id="rId28" Type="http://schemas.openxmlformats.org/officeDocument/2006/relationships/customXml" Target="../customXml/item28.xml"/><Relationship Id="rId36" Type="http://schemas.openxmlformats.org/officeDocument/2006/relationships/customXml" Target="../customXml/item36.xml"/><Relationship Id="rId49" Type="http://schemas.openxmlformats.org/officeDocument/2006/relationships/customXml" Target="../customXml/item49.xml"/><Relationship Id="rId57" Type="http://schemas.openxmlformats.org/officeDocument/2006/relationships/customXml" Target="../customXml/item57.xml"/></Relationships>
</file>

<file path=word/_rels/footnotes.xml.rels><?xml version="1.0" encoding="UTF-8" standalone="yes"?>
<Relationships xmlns="http://schemas.openxmlformats.org/package/2006/relationships"><Relationship Id="rId1" Type="http://schemas.openxmlformats.org/officeDocument/2006/relationships/hyperlink" Target="https://www.legis.md/cautare/getResults?doc_id=105800&amp;lang=ro" TargetMode="External"/></Relationships>
</file>

<file path=word/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_rels/item7.xml.rels><?xml version="1.0" encoding="UTF-8" standalone="yes"?>
<Relationships xmlns="http://schemas.openxmlformats.org/package/2006/relationships"><Relationship Id="rId1" Type="http://schemas.openxmlformats.org/officeDocument/2006/relationships/customXmlProps" Target="itemProps7.xml"/></Relationships>
</file>

<file path=customXml/_rels/item8.xml.rels><?xml version="1.0" encoding="UTF-8" standalone="yes"?>
<Relationships xmlns="http://schemas.openxmlformats.org/package/2006/relationships"><Relationship Id="rId1" Type="http://schemas.openxmlformats.org/officeDocument/2006/relationships/customXmlProps" Target="itemProps8.xml"/></Relationships>
</file>

<file path=customXml/_rels/item9.xml.rels><?xml version="1.0" encoding="UTF-8" standalone="yes"?>
<Relationships xmlns="http://schemas.openxmlformats.org/package/2006/relationships"><Relationship Id="rId1" Type="http://schemas.openxmlformats.org/officeDocument/2006/relationships/customXmlProps" Target="itemProps9.xml"/></Relationships>
</file>

<file path=customXml/_rels/item10.xml.rels><?xml version="1.0" encoding="UTF-8" standalone="yes"?>
<Relationships xmlns="http://schemas.openxmlformats.org/package/2006/relationships"><Relationship Id="rId1" Type="http://schemas.openxmlformats.org/officeDocument/2006/relationships/customXmlProps" Target="itemProps10.xml"/></Relationships>
</file>

<file path=customXml/_rels/item11.xml.rels><?xml version="1.0" encoding="UTF-8" standalone="yes"?>
<Relationships xmlns="http://schemas.openxmlformats.org/package/2006/relationships"><Relationship Id="rId1" Type="http://schemas.openxmlformats.org/officeDocument/2006/relationships/customXmlProps" Target="itemProps11.xml"/></Relationships>
</file>

<file path=customXml/_rels/item12.xml.rels><?xml version="1.0" encoding="UTF-8" standalone="yes"?>
<Relationships xmlns="http://schemas.openxmlformats.org/package/2006/relationships"><Relationship Id="rId1" Type="http://schemas.openxmlformats.org/officeDocument/2006/relationships/customXmlProps" Target="itemProps12.xml"/></Relationships>
</file>

<file path=customXml/_rels/item13.xml.rels><?xml version="1.0" encoding="UTF-8" standalone="yes"?>
<Relationships xmlns="http://schemas.openxmlformats.org/package/2006/relationships"><Relationship Id="rId1" Type="http://schemas.openxmlformats.org/officeDocument/2006/relationships/customXmlProps" Target="itemProps13.xml"/></Relationships>
</file>

<file path=customXml/_rels/item14.xml.rels><?xml version="1.0" encoding="UTF-8" standalone="yes"?>
<Relationships xmlns="http://schemas.openxmlformats.org/package/2006/relationships"><Relationship Id="rId1" Type="http://schemas.openxmlformats.org/officeDocument/2006/relationships/customXmlProps" Target="itemProps14.xml"/></Relationships>
</file>

<file path=customXml/_rels/item15.xml.rels><?xml version="1.0" encoding="UTF-8" standalone="yes"?>
<Relationships xmlns="http://schemas.openxmlformats.org/package/2006/relationships"><Relationship Id="rId1" Type="http://schemas.openxmlformats.org/officeDocument/2006/relationships/customXmlProps" Target="itemProps15.xml"/></Relationships>
</file>

<file path=customXml/_rels/item16.xml.rels><?xml version="1.0" encoding="UTF-8" standalone="yes"?>
<Relationships xmlns="http://schemas.openxmlformats.org/package/2006/relationships"><Relationship Id="rId1" Type="http://schemas.openxmlformats.org/officeDocument/2006/relationships/customXmlProps" Target="itemProps16.xml"/></Relationships>
</file>

<file path=customXml/_rels/item17.xml.rels><?xml version="1.0" encoding="UTF-8" standalone="yes"?>
<Relationships xmlns="http://schemas.openxmlformats.org/package/2006/relationships"><Relationship Id="rId1" Type="http://schemas.openxmlformats.org/officeDocument/2006/relationships/customXmlProps" Target="itemProps17.xml"/></Relationships>
</file>

<file path=customXml/_rels/item18.xml.rels><?xml version="1.0" encoding="UTF-8" standalone="yes"?>
<Relationships xmlns="http://schemas.openxmlformats.org/package/2006/relationships"><Relationship Id="rId1" Type="http://schemas.openxmlformats.org/officeDocument/2006/relationships/customXmlProps" Target="itemProps18.xml"/></Relationships>
</file>

<file path=customXml/_rels/item19.xml.rels><?xml version="1.0" encoding="UTF-8" standalone="yes"?>
<Relationships xmlns="http://schemas.openxmlformats.org/package/2006/relationships"><Relationship Id="rId1" Type="http://schemas.openxmlformats.org/officeDocument/2006/relationships/customXmlProps" Target="itemProps19.xml"/></Relationships>
</file>

<file path=customXml/_rels/item20.xml.rels><?xml version="1.0" encoding="UTF-8" standalone="yes"?>
<Relationships xmlns="http://schemas.openxmlformats.org/package/2006/relationships"><Relationship Id="rId1" Type="http://schemas.openxmlformats.org/officeDocument/2006/relationships/customXmlProps" Target="itemProps20.xml"/></Relationships>
</file>

<file path=customXml/_rels/item21.xml.rels><?xml version="1.0" encoding="UTF-8" standalone="yes"?>
<Relationships xmlns="http://schemas.openxmlformats.org/package/2006/relationships"><Relationship Id="rId1" Type="http://schemas.openxmlformats.org/officeDocument/2006/relationships/customXmlProps" Target="itemProps21.xml"/></Relationships>
</file>

<file path=customXml/_rels/item22.xml.rels><?xml version="1.0" encoding="UTF-8" standalone="yes"?>
<Relationships xmlns="http://schemas.openxmlformats.org/package/2006/relationships"><Relationship Id="rId1" Type="http://schemas.openxmlformats.org/officeDocument/2006/relationships/customXmlProps" Target="itemProps22.xml"/></Relationships>
</file>

<file path=customXml/_rels/item23.xml.rels><?xml version="1.0" encoding="UTF-8" standalone="yes"?>
<Relationships xmlns="http://schemas.openxmlformats.org/package/2006/relationships"><Relationship Id="rId1" Type="http://schemas.openxmlformats.org/officeDocument/2006/relationships/customXmlProps" Target="itemProps23.xml"/></Relationships>
</file>

<file path=customXml/_rels/item24.xml.rels><?xml version="1.0" encoding="UTF-8" standalone="yes"?>
<Relationships xmlns="http://schemas.openxmlformats.org/package/2006/relationships"><Relationship Id="rId1" Type="http://schemas.openxmlformats.org/officeDocument/2006/relationships/customXmlProps" Target="itemProps24.xml"/></Relationships>
</file>

<file path=customXml/_rels/item25.xml.rels><?xml version="1.0" encoding="UTF-8" standalone="yes"?>
<Relationships xmlns="http://schemas.openxmlformats.org/package/2006/relationships"><Relationship Id="rId1" Type="http://schemas.openxmlformats.org/officeDocument/2006/relationships/customXmlProps" Target="itemProps25.xml"/></Relationships>
</file>

<file path=customXml/_rels/item26.xml.rels><?xml version="1.0" encoding="UTF-8" standalone="yes"?>
<Relationships xmlns="http://schemas.openxmlformats.org/package/2006/relationships"><Relationship Id="rId1" Type="http://schemas.openxmlformats.org/officeDocument/2006/relationships/customXmlProps" Target="itemProps26.xml"/></Relationships>
</file>

<file path=customXml/_rels/item27.xml.rels><?xml version="1.0" encoding="UTF-8" standalone="yes"?>
<Relationships xmlns="http://schemas.openxmlformats.org/package/2006/relationships"><Relationship Id="rId1" Type="http://schemas.openxmlformats.org/officeDocument/2006/relationships/customXmlProps" Target="itemProps27.xml"/></Relationships>
</file>

<file path=customXml/_rels/item28.xml.rels><?xml version="1.0" encoding="UTF-8" standalone="yes"?>
<Relationships xmlns="http://schemas.openxmlformats.org/package/2006/relationships"><Relationship Id="rId1" Type="http://schemas.openxmlformats.org/officeDocument/2006/relationships/customXmlProps" Target="itemProps28.xml"/></Relationships>
</file>

<file path=customXml/_rels/item29.xml.rels><?xml version="1.0" encoding="UTF-8" standalone="yes"?>
<Relationships xmlns="http://schemas.openxmlformats.org/package/2006/relationships"><Relationship Id="rId1" Type="http://schemas.openxmlformats.org/officeDocument/2006/relationships/customXmlProps" Target="itemProps29.xml"/></Relationships>
</file>

<file path=customXml/_rels/item30.xml.rels><?xml version="1.0" encoding="UTF-8" standalone="yes"?>
<Relationships xmlns="http://schemas.openxmlformats.org/package/2006/relationships"><Relationship Id="rId1" Type="http://schemas.openxmlformats.org/officeDocument/2006/relationships/customXmlProps" Target="itemProps30.xml"/></Relationships>
</file>

<file path=customXml/_rels/item31.xml.rels><?xml version="1.0" encoding="UTF-8" standalone="yes"?>
<Relationships xmlns="http://schemas.openxmlformats.org/package/2006/relationships"><Relationship Id="rId1" Type="http://schemas.openxmlformats.org/officeDocument/2006/relationships/customXmlProps" Target="itemProps31.xml"/></Relationships>
</file>

<file path=customXml/_rels/item32.xml.rels><?xml version="1.0" encoding="UTF-8" standalone="yes"?>
<Relationships xmlns="http://schemas.openxmlformats.org/package/2006/relationships"><Relationship Id="rId1" Type="http://schemas.openxmlformats.org/officeDocument/2006/relationships/customXmlProps" Target="itemProps32.xml"/></Relationships>
</file>

<file path=customXml/_rels/item33.xml.rels><?xml version="1.0" encoding="UTF-8" standalone="yes"?>
<Relationships xmlns="http://schemas.openxmlformats.org/package/2006/relationships"><Relationship Id="rId1" Type="http://schemas.openxmlformats.org/officeDocument/2006/relationships/customXmlProps" Target="itemProps33.xml"/></Relationships>
</file>

<file path=customXml/_rels/item34.xml.rels><?xml version="1.0" encoding="UTF-8" standalone="yes"?>
<Relationships xmlns="http://schemas.openxmlformats.org/package/2006/relationships"><Relationship Id="rId1" Type="http://schemas.openxmlformats.org/officeDocument/2006/relationships/customXmlProps" Target="itemProps34.xml"/></Relationships>
</file>

<file path=customXml/_rels/item35.xml.rels><?xml version="1.0" encoding="UTF-8" standalone="yes"?>
<Relationships xmlns="http://schemas.openxmlformats.org/package/2006/relationships"><Relationship Id="rId1" Type="http://schemas.openxmlformats.org/officeDocument/2006/relationships/customXmlProps" Target="itemProps35.xml"/></Relationships>
</file>

<file path=customXml/_rels/item36.xml.rels><?xml version="1.0" encoding="UTF-8" standalone="yes"?>
<Relationships xmlns="http://schemas.openxmlformats.org/package/2006/relationships"><Relationship Id="rId1" Type="http://schemas.openxmlformats.org/officeDocument/2006/relationships/customXmlProps" Target="itemProps36.xml"/></Relationships>
</file>

<file path=customXml/_rels/item37.xml.rels><?xml version="1.0" encoding="UTF-8" standalone="yes"?>
<Relationships xmlns="http://schemas.openxmlformats.org/package/2006/relationships"><Relationship Id="rId1" Type="http://schemas.openxmlformats.org/officeDocument/2006/relationships/customXmlProps" Target="itemProps37.xml"/></Relationships>
</file>

<file path=customXml/_rels/item38.xml.rels><?xml version="1.0" encoding="UTF-8" standalone="yes"?>
<Relationships xmlns="http://schemas.openxmlformats.org/package/2006/relationships"><Relationship Id="rId1" Type="http://schemas.openxmlformats.org/officeDocument/2006/relationships/customXmlProps" Target="itemProps38.xml"/></Relationships>
</file>

<file path=customXml/_rels/item39.xml.rels><?xml version="1.0" encoding="UTF-8" standalone="yes"?>
<Relationships xmlns="http://schemas.openxmlformats.org/package/2006/relationships"><Relationship Id="rId1" Type="http://schemas.openxmlformats.org/officeDocument/2006/relationships/customXmlProps" Target="itemProps39.xml"/></Relationships>
</file>

<file path=customXml/_rels/item40.xml.rels><?xml version="1.0" encoding="UTF-8" standalone="yes"?>
<Relationships xmlns="http://schemas.openxmlformats.org/package/2006/relationships"><Relationship Id="rId1" Type="http://schemas.openxmlformats.org/officeDocument/2006/relationships/customXmlProps" Target="itemProps40.xml"/></Relationships>
</file>

<file path=customXml/_rels/item41.xml.rels><?xml version="1.0" encoding="UTF-8" standalone="yes"?>
<Relationships xmlns="http://schemas.openxmlformats.org/package/2006/relationships"><Relationship Id="rId1" Type="http://schemas.openxmlformats.org/officeDocument/2006/relationships/customXmlProps" Target="itemProps41.xml"/></Relationships>
</file>

<file path=customXml/_rels/item42.xml.rels><?xml version="1.0" encoding="UTF-8" standalone="yes"?>
<Relationships xmlns="http://schemas.openxmlformats.org/package/2006/relationships"><Relationship Id="rId1" Type="http://schemas.openxmlformats.org/officeDocument/2006/relationships/customXmlProps" Target="itemProps42.xml"/></Relationships>
</file>

<file path=customXml/_rels/item43.xml.rels><?xml version="1.0" encoding="UTF-8" standalone="yes"?>
<Relationships xmlns="http://schemas.openxmlformats.org/package/2006/relationships"><Relationship Id="rId1" Type="http://schemas.openxmlformats.org/officeDocument/2006/relationships/customXmlProps" Target="itemProps43.xml"/></Relationships>
</file>

<file path=customXml/_rels/item44.xml.rels><?xml version="1.0" encoding="UTF-8" standalone="yes"?>
<Relationships xmlns="http://schemas.openxmlformats.org/package/2006/relationships"><Relationship Id="rId1" Type="http://schemas.openxmlformats.org/officeDocument/2006/relationships/customXmlProps" Target="itemProps44.xml"/></Relationships>
</file>

<file path=customXml/_rels/item45.xml.rels><?xml version="1.0" encoding="UTF-8" standalone="yes"?>
<Relationships xmlns="http://schemas.openxmlformats.org/package/2006/relationships"><Relationship Id="rId1" Type="http://schemas.openxmlformats.org/officeDocument/2006/relationships/customXmlProps" Target="itemProps45.xml"/></Relationships>
</file>

<file path=customXml/_rels/item46.xml.rels><?xml version="1.0" encoding="UTF-8" standalone="yes"?>
<Relationships xmlns="http://schemas.openxmlformats.org/package/2006/relationships"><Relationship Id="rId1" Type="http://schemas.openxmlformats.org/officeDocument/2006/relationships/customXmlProps" Target="itemProps46.xml"/></Relationships>
</file>

<file path=customXml/_rels/item47.xml.rels><?xml version="1.0" encoding="UTF-8" standalone="yes"?>
<Relationships xmlns="http://schemas.openxmlformats.org/package/2006/relationships"><Relationship Id="rId1" Type="http://schemas.openxmlformats.org/officeDocument/2006/relationships/customXmlProps" Target="itemProps47.xml"/></Relationships>
</file>

<file path=customXml/_rels/item48.xml.rels><?xml version="1.0" encoding="UTF-8" standalone="yes"?>
<Relationships xmlns="http://schemas.openxmlformats.org/package/2006/relationships"><Relationship Id="rId1" Type="http://schemas.openxmlformats.org/officeDocument/2006/relationships/customXmlProps" Target="itemProps48.xml"/></Relationships>
</file>

<file path=customXml/_rels/item49.xml.rels><?xml version="1.0" encoding="UTF-8" standalone="yes"?>
<Relationships xmlns="http://schemas.openxmlformats.org/package/2006/relationships"><Relationship Id="rId1" Type="http://schemas.openxmlformats.org/officeDocument/2006/relationships/customXmlProps" Target="itemProps49.xml"/></Relationships>
</file>

<file path=customXml/_rels/item50.xml.rels><?xml version="1.0" encoding="UTF-8" standalone="yes"?>
<Relationships xmlns="http://schemas.openxmlformats.org/package/2006/relationships"><Relationship Id="rId1" Type="http://schemas.openxmlformats.org/officeDocument/2006/relationships/customXmlProps" Target="itemProps50.xml"/></Relationships>
</file>

<file path=customXml/_rels/item51.xml.rels><?xml version="1.0" encoding="UTF-8" standalone="yes"?>
<Relationships xmlns="http://schemas.openxmlformats.org/package/2006/relationships"><Relationship Id="rId1" Type="http://schemas.openxmlformats.org/officeDocument/2006/relationships/customXmlProps" Target="itemProps51.xml"/></Relationships>
</file>

<file path=customXml/_rels/item52.xml.rels><?xml version="1.0" encoding="UTF-8" standalone="yes"?>
<Relationships xmlns="http://schemas.openxmlformats.org/package/2006/relationships"><Relationship Id="rId1" Type="http://schemas.openxmlformats.org/officeDocument/2006/relationships/customXmlProps" Target="itemProps52.xml"/></Relationships>
</file>

<file path=customXml/_rels/item53.xml.rels><?xml version="1.0" encoding="UTF-8" standalone="yes"?>
<Relationships xmlns="http://schemas.openxmlformats.org/package/2006/relationships"><Relationship Id="rId1" Type="http://schemas.openxmlformats.org/officeDocument/2006/relationships/customXmlProps" Target="itemProps53.xml"/></Relationships>
</file>

<file path=customXml/_rels/item54.xml.rels><?xml version="1.0" encoding="UTF-8" standalone="yes"?>
<Relationships xmlns="http://schemas.openxmlformats.org/package/2006/relationships"><Relationship Id="rId1" Type="http://schemas.openxmlformats.org/officeDocument/2006/relationships/customXmlProps" Target="itemProps54.xml"/></Relationships>
</file>

<file path=customXml/_rels/item55.xml.rels><?xml version="1.0" encoding="UTF-8" standalone="yes"?>
<Relationships xmlns="http://schemas.openxmlformats.org/package/2006/relationships"><Relationship Id="rId1" Type="http://schemas.openxmlformats.org/officeDocument/2006/relationships/customXmlProps" Target="itemProps55.xml"/></Relationships>
</file>

<file path=customXml/_rels/item56.xml.rels><?xml version="1.0" encoding="UTF-8" standalone="yes"?>
<Relationships xmlns="http://schemas.openxmlformats.org/package/2006/relationships"><Relationship Id="rId1" Type="http://schemas.openxmlformats.org/officeDocument/2006/relationships/customXmlProps" Target="itemProps56.xml"/></Relationships>
</file>

<file path=customXml/_rels/item57.xml.rels><?xml version="1.0" encoding="UTF-8" standalone="yes"?>
<Relationships xmlns="http://schemas.openxmlformats.org/package/2006/relationships"><Relationship Id="rId1" Type="http://schemas.openxmlformats.org/officeDocument/2006/relationships/customXmlProps" Target="itemProps57.xml"/></Relationships>
</file>

<file path=customXml/_rels/item58.xml.rels><?xml version="1.0" encoding="UTF-8" standalone="yes"?>
<Relationships xmlns="http://schemas.openxmlformats.org/package/2006/relationships"><Relationship Id="rId1" Type="http://schemas.openxmlformats.org/officeDocument/2006/relationships/customXmlProps" Target="itemProps58.xml"/></Relationships>
</file>

<file path=customXml/item1.xml><?xml version="1.0" encoding="utf-8"?>
<mcd:customData xmlns="http://www.wps.cn/android/officeDocument/2013/mofficeCustomData" xmlns:mcd="http://www.wps.cn/android/officeDocument/2013/mofficeCustomData" version="2">
  <mcd:comments/>
</mcd:customData>
</file>

<file path=customXml/item2.xml><?xml version="1.0" encoding="utf-8"?>
<mcd:customData xmlns="http://www.wps.cn/android/officeDocument/2013/mofficeCustomData" xmlns:mcd="http://www.wps.cn/android/officeDocument/2013/mofficeCustomData" version="2">
  <mcd:comments/>
</mcd:customData>
</file>

<file path=customXml/item3.xml><?xml version="1.0" encoding="utf-8"?>
<mcd:customData xmlns="http://www.wps.cn/android/officeDocument/2013/mofficeCustomData" xmlns:mcd="http://www.wps.cn/android/officeDocument/2013/mofficeCustomData" version="2">
  <mcd:comments/>
</mcd:customData>
</file>

<file path=customXml/item4.xml><?xml version="1.0" encoding="utf-8"?>
<mcd:customData xmlns="http://www.wps.cn/android/officeDocument/2013/mofficeCustomData" xmlns:mcd="http://www.wps.cn/android/officeDocument/2013/mofficeCustomData" version="2">
  <mcd:comments/>
</mcd:customData>
</file>

<file path=customXml/item5.xml><?xml version="1.0" encoding="utf-8"?>
<mcd:customData xmlns="http://www.wps.cn/android/officeDocument/2013/mofficeCustomData" xmlns:mcd="http://www.wps.cn/android/officeDocument/2013/mofficeCustomData" version="2">
  <mcd:comments/>
</mcd:customData>
</file>

<file path=customXml/item6.xml><?xml version="1.0" encoding="utf-8"?>
<mcd:customData xmlns="http://www.wps.cn/android/officeDocument/2013/mofficeCustomData" xmlns:mcd="http://www.wps.cn/android/officeDocument/2013/mofficeCustomData" version="2">
  <mcd:comments/>
</mcd:customData>
</file>

<file path=customXml/item7.xml><?xml version="1.0" encoding="utf-8"?>
<mcd:customData xmlns="http://www.wps.cn/android/officeDocument/2013/mofficeCustomData" xmlns:mcd="http://www.wps.cn/android/officeDocument/2013/mofficeCustomData" version="2">
  <mcd:comments/>
</mcd:customData>
</file>

<file path=customXml/item8.xml><?xml version="1.0" encoding="utf-8"?>
<mcd:customData xmlns="http://www.wps.cn/android/officeDocument/2013/mofficeCustomData" xmlns:mcd="http://www.wps.cn/android/officeDocument/2013/mofficeCustomData" version="2">
  <mcd:comments/>
</mcd:customData>
</file>

<file path=customXml/item9.xml><?xml version="1.0" encoding="utf-8"?>
<mcd:customData xmlns="http://www.wps.cn/android/officeDocument/2013/mofficeCustomData" xmlns:mcd="http://www.wps.cn/android/officeDocument/2013/mofficeCustomData" version="2">
  <mcd:comments/>
</mcd:customData>
</file>

<file path=customXml/item10.xml><?xml version="1.0" encoding="utf-8"?>
<mcd:customData xmlns="http://www.wps.cn/android/officeDocument/2013/mofficeCustomData" xmlns:mcd="http://www.wps.cn/android/officeDocument/2013/mofficeCustomData" version="2">
  <mcd:comments/>
</mcd:customData>
</file>

<file path=customXml/item11.xml><?xml version="1.0" encoding="utf-8"?>
<mcd:customData xmlns="http://www.wps.cn/android/officeDocument/2013/mofficeCustomData" xmlns:mcd="http://www.wps.cn/android/officeDocument/2013/mofficeCustomData" version="2">
  <mcd:comments/>
</mcd:customData>
</file>

<file path=customXml/item12.xml><?xml version="1.0" encoding="utf-8"?>
<mcd:customData xmlns="http://www.wps.cn/android/officeDocument/2013/mofficeCustomData" xmlns:mcd="http://www.wps.cn/android/officeDocument/2013/mofficeCustomData" version="2">
  <mcd:comments/>
</mcd:customData>
</file>

<file path=customXml/item13.xml><?xml version="1.0" encoding="utf-8"?>
<mcd:customData xmlns="http://www.wps.cn/android/officeDocument/2013/mofficeCustomData" xmlns:mcd="http://www.wps.cn/android/officeDocument/2013/mofficeCustomData" version="2">
  <mcd:comments/>
</mcd:customData>
</file>

<file path=customXml/item14.xml><?xml version="1.0" encoding="utf-8"?>
<mcd:customData xmlns="http://www.wps.cn/android/officeDocument/2013/mofficeCustomData" xmlns:mcd="http://www.wps.cn/android/officeDocument/2013/mofficeCustomData" version="2">
  <mcd:comments/>
</mcd:customData>
</file>

<file path=customXml/item15.xml><?xml version="1.0" encoding="utf-8"?>
<mcd:customData xmlns="http://www.wps.cn/android/officeDocument/2013/mofficeCustomData" xmlns:mcd="http://www.wps.cn/android/officeDocument/2013/mofficeCustomData" version="2">
  <mcd:comments/>
</mcd:customData>
</file>

<file path=customXml/item16.xml><?xml version="1.0" encoding="utf-8"?>
<mcd:customData xmlns="http://www.wps.cn/android/officeDocument/2013/mofficeCustomData" xmlns:mcd="http://www.wps.cn/android/officeDocument/2013/mofficeCustomData" version="2">
  <mcd:comments/>
</mcd:customData>
</file>

<file path=customXml/item17.xml><?xml version="1.0" encoding="utf-8"?>
<mcd:customData xmlns="http://www.wps.cn/android/officeDocument/2013/mofficeCustomData" xmlns:mcd="http://www.wps.cn/android/officeDocument/2013/mofficeCustomData" version="2">
  <mcd:comments/>
</mcd:customData>
</file>

<file path=customXml/item18.xml><?xml version="1.0" encoding="utf-8"?>
<mcd:customData xmlns="http://www.wps.cn/android/officeDocument/2013/mofficeCustomData" xmlns:mcd="http://www.wps.cn/android/officeDocument/2013/mofficeCustomData" version="2">
  <mcd:comments/>
</mcd:customData>
</file>

<file path=customXml/item19.xml><?xml version="1.0" encoding="utf-8"?>
<mcd:customData xmlns="http://www.wps.cn/android/officeDocument/2013/mofficeCustomData" xmlns:mcd="http://www.wps.cn/android/officeDocument/2013/mofficeCustomData" version="2">
  <mcd:comments/>
</mcd:customData>
</file>

<file path=customXml/item20.xml><?xml version="1.0" encoding="utf-8"?>
<mcd:customData xmlns="http://www.wps.cn/android/officeDocument/2013/mofficeCustomData" xmlns:mcd="http://www.wps.cn/android/officeDocument/2013/mofficeCustomData" version="2">
  <mcd:comments/>
</mcd:customData>
</file>

<file path=customXml/item21.xml><?xml version="1.0" encoding="utf-8"?>
<mcd:customData xmlns="http://www.wps.cn/android/officeDocument/2013/mofficeCustomData" xmlns:mcd="http://www.wps.cn/android/officeDocument/2013/mofficeCustomData" version="2">
  <mcd:comments/>
</mcd:customData>
</file>

<file path=customXml/item22.xml><?xml version="1.0" encoding="utf-8"?>
<mcd:customData xmlns="http://www.wps.cn/android/officeDocument/2013/mofficeCustomData" xmlns:mcd="http://www.wps.cn/android/officeDocument/2013/mofficeCustomData" version="2">
  <mcd:comments/>
</mcd:customData>
</file>

<file path=customXml/item23.xml><?xml version="1.0" encoding="utf-8"?>
<mcd:customData xmlns="http://www.wps.cn/android/officeDocument/2013/mofficeCustomData" xmlns:mcd="http://www.wps.cn/android/officeDocument/2013/mofficeCustomData" version="2">
  <mcd:comments/>
</mcd:customData>
</file>

<file path=customXml/item24.xml><?xml version="1.0" encoding="utf-8"?>
<mcd:customData xmlns="http://www.wps.cn/android/officeDocument/2013/mofficeCustomData" xmlns:mcd="http://www.wps.cn/android/officeDocument/2013/mofficeCustomData" version="2">
  <mcd:comments/>
</mcd:customData>
</file>

<file path=customXml/item25.xml><?xml version="1.0" encoding="utf-8"?>
<mcd:customData xmlns="http://www.wps.cn/android/officeDocument/2013/mofficeCustomData" xmlns:mcd="http://www.wps.cn/android/officeDocument/2013/mofficeCustomData" version="2">
  <mcd:comments/>
</mcd:customData>
</file>

<file path=customXml/item26.xml><?xml version="1.0" encoding="utf-8"?>
<mcd:customData xmlns="http://www.wps.cn/android/officeDocument/2013/mofficeCustomData" xmlns:mcd="http://www.wps.cn/android/officeDocument/2013/mofficeCustomData" version="2">
  <mcd:comments/>
</mcd:customData>
</file>

<file path=customXml/item27.xml><?xml version="1.0" encoding="utf-8"?>
<mcd:customData xmlns="http://www.wps.cn/android/officeDocument/2013/mofficeCustomData" xmlns:mcd="http://www.wps.cn/android/officeDocument/2013/mofficeCustomData" version="2">
  <mcd:comments/>
</mcd:customData>
</file>

<file path=customXml/item28.xml><?xml version="1.0" encoding="utf-8"?>
<b:Sources xmlns:b="http://schemas.openxmlformats.org/officeDocument/2006/bibliography" xmlns="http://schemas.openxmlformats.org/officeDocument/2006/bibliography" SelectedStyle="\APASixthEditionOfficeOnline.xsl" StyleName="APA" Version="6"/>
</file>

<file path=customXml/item29.xml><?xml version="1.0" encoding="utf-8"?>
<mcd:customData xmlns="http://www.wps.cn/android/officeDocument/2013/mofficeCustomData" xmlns:mcd="http://www.wps.cn/android/officeDocument/2013/mofficeCustomData" version="2">
  <mcd:comments/>
</mcd:customData>
</file>

<file path=customXml/item30.xml><?xml version="1.0" encoding="utf-8"?>
<mcd:customData xmlns="http://www.wps.cn/android/officeDocument/2013/mofficeCustomData" xmlns:mcd="http://www.wps.cn/android/officeDocument/2013/mofficeCustomData" version="2">
  <mcd:comments/>
</mcd:customData>
</file>

<file path=customXml/item31.xml><?xml version="1.0" encoding="utf-8"?>
<mcd:customData xmlns="http://www.wps.cn/android/officeDocument/2013/mofficeCustomData" xmlns:mcd="http://www.wps.cn/android/officeDocument/2013/mofficeCustomData" version="2">
  <mcd:comments/>
</mcd:customData>
</file>

<file path=customXml/item32.xml><?xml version="1.0" encoding="utf-8"?>
<mcd:customData xmlns="http://www.wps.cn/android/officeDocument/2013/mofficeCustomData" xmlns:mcd="http://www.wps.cn/android/officeDocument/2013/mofficeCustomData" version="2">
  <mcd:comments/>
</mcd:customData>
</file>

<file path=customXml/item33.xml><?xml version="1.0" encoding="utf-8"?>
<mcd:customData xmlns="http://www.wps.cn/android/officeDocument/2013/mofficeCustomData" xmlns:mcd="http://www.wps.cn/android/officeDocument/2013/mofficeCustomData" version="2">
  <mcd:comments/>
</mcd:customData>
</file>

<file path=customXml/item34.xml><?xml version="1.0" encoding="utf-8"?>
<mcd:customData xmlns="http://www.wps.cn/android/officeDocument/2013/mofficeCustomData" xmlns:mcd="http://www.wps.cn/android/officeDocument/2013/mofficeCustomData" version="2">
  <mcd:comments/>
</mcd:customData>
</file>

<file path=customXml/item35.xml><?xml version="1.0" encoding="utf-8"?>
<mcd:customData xmlns="http://www.wps.cn/android/officeDocument/2013/mofficeCustomData" xmlns:mcd="http://www.wps.cn/android/officeDocument/2013/mofficeCustomData" version="2">
  <mcd:comments/>
</mcd:customData>
</file>

<file path=customXml/item36.xml><?xml version="1.0" encoding="utf-8"?>
<mcd:customData xmlns="http://www.wps.cn/android/officeDocument/2013/mofficeCustomData" xmlns:mcd="http://www.wps.cn/android/officeDocument/2013/mofficeCustomData" version="2">
  <mcd:comments/>
</mcd:customData>
</file>

<file path=customXml/item37.xml><?xml version="1.0" encoding="utf-8"?>
<mcd:customData xmlns="http://www.wps.cn/android/officeDocument/2013/mofficeCustomData" xmlns:mcd="http://www.wps.cn/android/officeDocument/2013/mofficeCustomData" version="2">
  <mcd:comments/>
</mcd:customData>
</file>

<file path=customXml/item38.xml><?xml version="1.0" encoding="utf-8"?>
<mcd:customData xmlns="http://www.wps.cn/android/officeDocument/2013/mofficeCustomData" xmlns:mcd="http://www.wps.cn/android/officeDocument/2013/mofficeCustomData" version="2">
  <mcd:comments/>
</mcd:customData>
</file>

<file path=customXml/item39.xml><?xml version="1.0" encoding="utf-8"?>
<mcd:customData xmlns="http://www.wps.cn/android/officeDocument/2013/mofficeCustomData" xmlns:mcd="http://www.wps.cn/android/officeDocument/2013/mofficeCustomData" version="2">
  <mcd:comments/>
</mcd:customData>
</file>

<file path=customXml/item40.xml><?xml version="1.0" encoding="utf-8"?>
<mcd:customData xmlns="http://www.wps.cn/android/officeDocument/2013/mofficeCustomData" xmlns:mcd="http://www.wps.cn/android/officeDocument/2013/mofficeCustomData" version="2">
  <mcd:comments/>
</mcd:customData>
</file>

<file path=customXml/item41.xml><?xml version="1.0" encoding="utf-8"?>
<mcd:customData xmlns="http://www.wps.cn/android/officeDocument/2013/mofficeCustomData" xmlns:mcd="http://www.wps.cn/android/officeDocument/2013/mofficeCustomData" version="2">
  <mcd:comments/>
</mcd:customData>
</file>

<file path=customXml/item42.xml><?xml version="1.0" encoding="utf-8"?>
<mcd:customData xmlns="http://www.wps.cn/android/officeDocument/2013/mofficeCustomData" xmlns:mcd="http://www.wps.cn/android/officeDocument/2013/mofficeCustomData" version="2">
  <mcd:comments/>
</mcd:customData>
</file>

<file path=customXml/item43.xml><?xml version="1.0" encoding="utf-8"?>
<mcd:customData xmlns="http://www.wps.cn/android/officeDocument/2013/mofficeCustomData" xmlns:mcd="http://www.wps.cn/android/officeDocument/2013/mofficeCustomData" version="2">
  <mcd:comments/>
</mcd:customData>
</file>

<file path=customXml/item44.xml><?xml version="1.0" encoding="utf-8"?>
<mcd:customData xmlns="http://www.wps.cn/android/officeDocument/2013/mofficeCustomData" xmlns:mcd="http://www.wps.cn/android/officeDocument/2013/mofficeCustomData" version="2">
  <mcd:comments/>
</mcd:customData>
</file>

<file path=customXml/item45.xml><?xml version="1.0" encoding="utf-8"?>
<mcd:customData xmlns="http://www.wps.cn/android/officeDocument/2013/mofficeCustomData" xmlns:mcd="http://www.wps.cn/android/officeDocument/2013/mofficeCustomData" version="2">
  <mcd:comments/>
</mcd:customData>
</file>

<file path=customXml/item46.xml><?xml version="1.0" encoding="utf-8"?>
<mcd:customData xmlns="http://www.wps.cn/android/officeDocument/2013/mofficeCustomData" xmlns:mcd="http://www.wps.cn/android/officeDocument/2013/mofficeCustomData" version="2">
  <mcd:comments/>
</mcd:customData>
</file>

<file path=customXml/item47.xml><?xml version="1.0" encoding="utf-8"?>
<mcd:customData xmlns="http://www.wps.cn/android/officeDocument/2013/mofficeCustomData" xmlns:mcd="http://www.wps.cn/android/officeDocument/2013/mofficeCustomData" version="2">
  <mcd:comments/>
</mcd:customData>
</file>

<file path=customXml/item48.xml><?xml version="1.0" encoding="utf-8"?>
<mcd:customData xmlns="http://www.wps.cn/android/officeDocument/2013/mofficeCustomData" xmlns:mcd="http://www.wps.cn/android/officeDocument/2013/mofficeCustomData" version="2">
  <mcd:comments/>
</mcd:customData>
</file>

<file path=customXml/item49.xml><?xml version="1.0" encoding="utf-8"?>
<mcd:customData xmlns="http://www.wps.cn/android/officeDocument/2013/mofficeCustomData" xmlns:mcd="http://www.wps.cn/android/officeDocument/2013/mofficeCustomData" version="2">
  <mcd:comments/>
</mcd:customData>
</file>

<file path=customXml/item50.xml><?xml version="1.0" encoding="utf-8"?>
<mcd:customData xmlns="http://www.wps.cn/android/officeDocument/2013/mofficeCustomData" xmlns:mcd="http://www.wps.cn/android/officeDocument/2013/mofficeCustomData" version="2">
  <mcd:comments/>
</mcd:customData>
</file>

<file path=customXml/item51.xml><?xml version="1.0" encoding="utf-8"?>
<mcd:customData xmlns="http://www.wps.cn/android/officeDocument/2013/mofficeCustomData" xmlns:mcd="http://www.wps.cn/android/officeDocument/2013/mofficeCustomData" version="2">
  <mcd:comments/>
</mcd:customData>
</file>

<file path=customXml/item52.xml><?xml version="1.0" encoding="utf-8"?>
<mcd:customData xmlns="http://www.wps.cn/android/officeDocument/2013/mofficeCustomData" xmlns:mcd="http://www.wps.cn/android/officeDocument/2013/mofficeCustomData" version="2">
  <mcd:comments/>
</mcd:customData>
</file>

<file path=customXml/item53.xml><?xml version="1.0" encoding="utf-8"?>
<mcd:customData xmlns="http://www.wps.cn/android/officeDocument/2013/mofficeCustomData" xmlns:mcd="http://www.wps.cn/android/officeDocument/2013/mofficeCustomData" version="2">
  <mcd:comments/>
</mcd:customData>
</file>

<file path=customXml/item54.xml><?xml version="1.0" encoding="utf-8"?>
<mcd:customData xmlns="http://www.wps.cn/android/officeDocument/2013/mofficeCustomData" xmlns:mcd="http://www.wps.cn/android/officeDocument/2013/mofficeCustomData" version="2">
  <mcd:comments/>
</mcd:customData>
</file>

<file path=customXml/item55.xml><?xml version="1.0" encoding="utf-8"?>
<mcd:customData xmlns="http://www.wps.cn/android/officeDocument/2013/mofficeCustomData" xmlns:mcd="http://www.wps.cn/android/officeDocument/2013/mofficeCustomData" version="2">
  <mcd:comments/>
</mcd:customData>
</file>

<file path=customXml/item56.xml><?xml version="1.0" encoding="utf-8"?>
<mcd:customData xmlns="http://www.wps.cn/android/officeDocument/2013/mofficeCustomData" xmlns:mcd="http://www.wps.cn/android/officeDocument/2013/mofficeCustomData" version="2">
  <mcd:comments/>
</mcd:customData>
</file>

<file path=customXml/item57.xml><?xml version="1.0" encoding="utf-8"?>
<mcd:customData xmlns="http://www.wps.cn/android/officeDocument/2013/mofficeCustomData" xmlns:mcd="http://www.wps.cn/android/officeDocument/2013/mofficeCustomData" version="2">
  <mcd:comments/>
</mcd:customData>
</file>

<file path=customXml/item58.xml><?xml version="1.0" encoding="utf-8"?>
<mcd:customData xmlns="http://www.wps.cn/android/officeDocument/2013/mofficeCustomData" xmlns:mcd="http://www.wps.cn/android/officeDocument/2013/mofficeCustomData" version="2">
  <mcd:comments/>
</mcd:customData>
</file>

<file path=customXml/itemProps1.xml><?xml version="1.0" encoding="utf-8"?>
<ds:datastoreItem xmlns:ds="http://schemas.openxmlformats.org/officeDocument/2006/customXml" ds:itemID="{FDA9DA60-A72A-42F6-92DD-55E32017EC44}">
  <ds:schemaRefs>
    <ds:schemaRef ds:uri="http://www.wps.cn/android/officeDocument/2013/mofficeCustomData"/>
  </ds:schemaRefs>
</ds:datastoreItem>
</file>

<file path=customXml/itemProps2.xml><?xml version="1.0" encoding="utf-8"?>
<ds:datastoreItem xmlns:ds="http://schemas.openxmlformats.org/officeDocument/2006/customXml" ds:itemID="{60EF5330-ACAC-48D0-822A-52B11DB909D2}">
  <ds:schemaRefs>
    <ds:schemaRef ds:uri="http://www.wps.cn/android/officeDocument/2013/mofficeCustomData"/>
  </ds:schemaRefs>
</ds:datastoreItem>
</file>

<file path=customXml/itemProps3.xml><?xml version="1.0" encoding="utf-8"?>
<ds:datastoreItem xmlns:ds="http://schemas.openxmlformats.org/officeDocument/2006/customXml" ds:itemID="{7D8F323C-7595-4E2E-913E-1A80BAEE9A29}">
  <ds:schemaRefs>
    <ds:schemaRef ds:uri="http://www.wps.cn/android/officeDocument/2013/mofficeCustomData"/>
  </ds:schemaRefs>
</ds:datastoreItem>
</file>

<file path=customXml/itemProps4.xml><?xml version="1.0" encoding="utf-8"?>
<ds:datastoreItem xmlns:ds="http://schemas.openxmlformats.org/officeDocument/2006/customXml" ds:itemID="{81BAE9C2-F00C-4120-9F48-5ED188994C2C}">
  <ds:schemaRefs>
    <ds:schemaRef ds:uri="http://www.wps.cn/android/officeDocument/2013/mofficeCustomData"/>
  </ds:schemaRefs>
</ds:datastoreItem>
</file>

<file path=customXml/itemProps5.xml><?xml version="1.0" encoding="utf-8"?>
<ds:datastoreItem xmlns:ds="http://schemas.openxmlformats.org/officeDocument/2006/customXml" ds:itemID="{5CC14592-5AC6-473E-869B-059B9EE4DD5E}">
  <ds:schemaRefs>
    <ds:schemaRef ds:uri="http://www.wps.cn/android/officeDocument/2013/mofficeCustomData"/>
  </ds:schemaRefs>
</ds:datastoreItem>
</file>

<file path=customXml/itemProps6.xml><?xml version="1.0" encoding="utf-8"?>
<ds:datastoreItem xmlns:ds="http://schemas.openxmlformats.org/officeDocument/2006/customXml" ds:itemID="{92BBC110-C23B-4DD0-8888-1E903EA1BC73}">
  <ds:schemaRefs>
    <ds:schemaRef ds:uri="http://www.wps.cn/android/officeDocument/2013/mofficeCustomData"/>
  </ds:schemaRefs>
</ds:datastoreItem>
</file>

<file path=customXml/itemProps7.xml><?xml version="1.0" encoding="utf-8"?>
<ds:datastoreItem xmlns:ds="http://schemas.openxmlformats.org/officeDocument/2006/customXml" ds:itemID="{39A938CA-9E69-463C-8937-E09FF78CB0E0}">
  <ds:schemaRefs>
    <ds:schemaRef ds:uri="http://www.wps.cn/android/officeDocument/2013/mofficeCustomData"/>
  </ds:schemaRefs>
</ds:datastoreItem>
</file>

<file path=customXml/itemProps8.xml><?xml version="1.0" encoding="utf-8"?>
<ds:datastoreItem xmlns:ds="http://schemas.openxmlformats.org/officeDocument/2006/customXml" ds:itemID="{2B5B211A-B01C-47CD-9047-33A02CE6D98A}">
  <ds:schemaRefs>
    <ds:schemaRef ds:uri="http://www.wps.cn/android/officeDocument/2013/mofficeCustomData"/>
  </ds:schemaRefs>
</ds:datastoreItem>
</file>

<file path=customXml/itemProps9.xml><?xml version="1.0" encoding="utf-8"?>
<ds:datastoreItem xmlns:ds="http://schemas.openxmlformats.org/officeDocument/2006/customXml" ds:itemID="{ACB85549-D261-4858-B929-97CEF6E7E72C}">
  <ds:schemaRefs>
    <ds:schemaRef ds:uri="http://www.wps.cn/android/officeDocument/2013/mofficeCustomData"/>
  </ds:schemaRefs>
</ds:datastoreItem>
</file>

<file path=customXml/itemProps10.xml><?xml version="1.0" encoding="utf-8"?>
<ds:datastoreItem xmlns:ds="http://schemas.openxmlformats.org/officeDocument/2006/customXml" ds:itemID="{9373942A-FBE8-4331-8812-C5576E687530}">
  <ds:schemaRefs>
    <ds:schemaRef ds:uri="http://www.wps.cn/android/officeDocument/2013/mofficeCustomData"/>
  </ds:schemaRefs>
</ds:datastoreItem>
</file>

<file path=customXml/itemProps11.xml><?xml version="1.0" encoding="utf-8"?>
<ds:datastoreItem xmlns:ds="http://schemas.openxmlformats.org/officeDocument/2006/customXml" ds:itemID="{0AB083BA-8D1C-4E4C-BC9A-4264CA6578BE}">
  <ds:schemaRefs>
    <ds:schemaRef ds:uri="http://www.wps.cn/android/officeDocument/2013/mofficeCustomData"/>
  </ds:schemaRefs>
</ds:datastoreItem>
</file>

<file path=customXml/itemProps12.xml><?xml version="1.0" encoding="utf-8"?>
<ds:datastoreItem xmlns:ds="http://schemas.openxmlformats.org/officeDocument/2006/customXml" ds:itemID="{70AEC937-69AE-4DC1-B94B-05A0F394FC97}">
  <ds:schemaRefs>
    <ds:schemaRef ds:uri="http://www.wps.cn/android/officeDocument/2013/mofficeCustomData"/>
  </ds:schemaRefs>
</ds:datastoreItem>
</file>

<file path=customXml/itemProps13.xml><?xml version="1.0" encoding="utf-8"?>
<ds:datastoreItem xmlns:ds="http://schemas.openxmlformats.org/officeDocument/2006/customXml" ds:itemID="{500E02D2-85A3-4EB7-BEFD-3702DB3C2BC3}">
  <ds:schemaRefs>
    <ds:schemaRef ds:uri="http://www.wps.cn/android/officeDocument/2013/mofficeCustomData"/>
  </ds:schemaRefs>
</ds:datastoreItem>
</file>

<file path=customXml/itemProps14.xml><?xml version="1.0" encoding="utf-8"?>
<ds:datastoreItem xmlns:ds="http://schemas.openxmlformats.org/officeDocument/2006/customXml" ds:itemID="{482FCC1E-D76D-4122-BBD1-A20B9C198CE6}">
  <ds:schemaRefs>
    <ds:schemaRef ds:uri="http://www.wps.cn/android/officeDocument/2013/mofficeCustomData"/>
  </ds:schemaRefs>
</ds:datastoreItem>
</file>

<file path=customXml/itemProps15.xml><?xml version="1.0" encoding="utf-8"?>
<ds:datastoreItem xmlns:ds="http://schemas.openxmlformats.org/officeDocument/2006/customXml" ds:itemID="{8BFAF332-379A-4365-98C7-8B42B6568C2B}">
  <ds:schemaRefs>
    <ds:schemaRef ds:uri="http://www.wps.cn/android/officeDocument/2013/mofficeCustomData"/>
  </ds:schemaRefs>
</ds:datastoreItem>
</file>

<file path=customXml/itemProps16.xml><?xml version="1.0" encoding="utf-8"?>
<ds:datastoreItem xmlns:ds="http://schemas.openxmlformats.org/officeDocument/2006/customXml" ds:itemID="{07AA7990-5660-46D3-B4F3-D3BD99A1497D}">
  <ds:schemaRefs>
    <ds:schemaRef ds:uri="http://www.wps.cn/android/officeDocument/2013/mofficeCustomData"/>
  </ds:schemaRefs>
</ds:datastoreItem>
</file>

<file path=customXml/itemProps17.xml><?xml version="1.0" encoding="utf-8"?>
<ds:datastoreItem xmlns:ds="http://schemas.openxmlformats.org/officeDocument/2006/customXml" ds:itemID="{17CA97B7-2F32-4266-8C90-D28746CBDFB6}">
  <ds:schemaRefs>
    <ds:schemaRef ds:uri="http://www.wps.cn/android/officeDocument/2013/mofficeCustomData"/>
  </ds:schemaRefs>
</ds:datastoreItem>
</file>

<file path=customXml/itemProps18.xml><?xml version="1.0" encoding="utf-8"?>
<ds:datastoreItem xmlns:ds="http://schemas.openxmlformats.org/officeDocument/2006/customXml" ds:itemID="{127C47B2-A915-4D87-968E-F33DE31F7C95}">
  <ds:schemaRefs>
    <ds:schemaRef ds:uri="http://www.wps.cn/android/officeDocument/2013/mofficeCustomData"/>
  </ds:schemaRefs>
</ds:datastoreItem>
</file>

<file path=customXml/itemProps19.xml><?xml version="1.0" encoding="utf-8"?>
<ds:datastoreItem xmlns:ds="http://schemas.openxmlformats.org/officeDocument/2006/customXml" ds:itemID="{15B616FC-5F65-4F11-A024-1372421E0573}">
  <ds:schemaRefs>
    <ds:schemaRef ds:uri="http://www.wps.cn/android/officeDocument/2013/mofficeCustomData"/>
  </ds:schemaRefs>
</ds:datastoreItem>
</file>

<file path=customXml/itemProps20.xml><?xml version="1.0" encoding="utf-8"?>
<ds:datastoreItem xmlns:ds="http://schemas.openxmlformats.org/officeDocument/2006/customXml" ds:itemID="{6E92AC55-A8CC-4CA0-8F1E-03A0CBAFF0F9}">
  <ds:schemaRefs>
    <ds:schemaRef ds:uri="http://www.wps.cn/android/officeDocument/2013/mofficeCustomData"/>
  </ds:schemaRefs>
</ds:datastoreItem>
</file>

<file path=customXml/itemProps21.xml><?xml version="1.0" encoding="utf-8"?>
<ds:datastoreItem xmlns:ds="http://schemas.openxmlformats.org/officeDocument/2006/customXml" ds:itemID="{DF0FC37D-C07F-489E-A2F3-6986BC9F8D4C}">
  <ds:schemaRefs>
    <ds:schemaRef ds:uri="http://www.wps.cn/android/officeDocument/2013/mofficeCustomData"/>
  </ds:schemaRefs>
</ds:datastoreItem>
</file>

<file path=customXml/itemProps22.xml><?xml version="1.0" encoding="utf-8"?>
<ds:datastoreItem xmlns:ds="http://schemas.openxmlformats.org/officeDocument/2006/customXml" ds:itemID="{89763C9B-7C6C-489F-8B95-E71F30D9612C}">
  <ds:schemaRefs>
    <ds:schemaRef ds:uri="http://www.wps.cn/android/officeDocument/2013/mofficeCustomData"/>
  </ds:schemaRefs>
</ds:datastoreItem>
</file>

<file path=customXml/itemProps23.xml><?xml version="1.0" encoding="utf-8"?>
<ds:datastoreItem xmlns:ds="http://schemas.openxmlformats.org/officeDocument/2006/customXml" ds:itemID="{D2BC12EB-7784-4893-93ED-2BB2B98F587B}">
  <ds:schemaRefs>
    <ds:schemaRef ds:uri="http://www.wps.cn/android/officeDocument/2013/mofficeCustomData"/>
  </ds:schemaRefs>
</ds:datastoreItem>
</file>

<file path=customXml/itemProps24.xml><?xml version="1.0" encoding="utf-8"?>
<ds:datastoreItem xmlns:ds="http://schemas.openxmlformats.org/officeDocument/2006/customXml" ds:itemID="{FA8E2A21-2570-4F86-B61D-56DB6A63FF33}">
  <ds:schemaRefs>
    <ds:schemaRef ds:uri="http://www.wps.cn/android/officeDocument/2013/mofficeCustomData"/>
  </ds:schemaRefs>
</ds:datastoreItem>
</file>

<file path=customXml/itemProps25.xml><?xml version="1.0" encoding="utf-8"?>
<ds:datastoreItem xmlns:ds="http://schemas.openxmlformats.org/officeDocument/2006/customXml" ds:itemID="{D995D4F5-553D-44D3-BAD6-28CF27CDED60}">
  <ds:schemaRefs>
    <ds:schemaRef ds:uri="http://www.wps.cn/android/officeDocument/2013/mofficeCustomData"/>
  </ds:schemaRefs>
</ds:datastoreItem>
</file>

<file path=customXml/itemProps26.xml><?xml version="1.0" encoding="utf-8"?>
<ds:datastoreItem xmlns:ds="http://schemas.openxmlformats.org/officeDocument/2006/customXml" ds:itemID="{DD2A9287-4F25-4E9A-9A5A-0D8F6B0FB9C1}">
  <ds:schemaRefs>
    <ds:schemaRef ds:uri="http://www.wps.cn/android/officeDocument/2013/mofficeCustomData"/>
  </ds:schemaRefs>
</ds:datastoreItem>
</file>

<file path=customXml/itemProps27.xml><?xml version="1.0" encoding="utf-8"?>
<ds:datastoreItem xmlns:ds="http://schemas.openxmlformats.org/officeDocument/2006/customXml" ds:itemID="{2A4CF152-D3E8-4DFC-855C-C11DC8E96607}">
  <ds:schemaRefs>
    <ds:schemaRef ds:uri="http://www.wps.cn/android/officeDocument/2013/mofficeCustomData"/>
  </ds:schemaRefs>
</ds:datastoreItem>
</file>

<file path=customXml/itemProps28.xml><?xml version="1.0" encoding="utf-8"?>
<ds:datastoreItem xmlns:ds="http://schemas.openxmlformats.org/officeDocument/2006/customXml" ds:itemID="{6C94D7B7-80FD-474E-82BE-A36B9DA02C6E}">
  <ds:schemaRefs>
    <ds:schemaRef ds:uri="http://schemas.openxmlformats.org/officeDocument/2006/bibliography"/>
  </ds:schemaRefs>
</ds:datastoreItem>
</file>

<file path=customXml/itemProps29.xml><?xml version="1.0" encoding="utf-8"?>
<ds:datastoreItem xmlns:ds="http://schemas.openxmlformats.org/officeDocument/2006/customXml" ds:itemID="{FEF85BE2-C1FB-4F9F-9834-FB9092F9973E}">
  <ds:schemaRefs>
    <ds:schemaRef ds:uri="http://www.wps.cn/android/officeDocument/2013/mofficeCustomData"/>
  </ds:schemaRefs>
</ds:datastoreItem>
</file>

<file path=customXml/itemProps30.xml><?xml version="1.0" encoding="utf-8"?>
<ds:datastoreItem xmlns:ds="http://schemas.openxmlformats.org/officeDocument/2006/customXml" ds:itemID="{BD40C830-8301-47A1-8F3F-65A96884ED69}">
  <ds:schemaRefs>
    <ds:schemaRef ds:uri="http://www.wps.cn/android/officeDocument/2013/mofficeCustomData"/>
  </ds:schemaRefs>
</ds:datastoreItem>
</file>

<file path=customXml/itemProps31.xml><?xml version="1.0" encoding="utf-8"?>
<ds:datastoreItem xmlns:ds="http://schemas.openxmlformats.org/officeDocument/2006/customXml" ds:itemID="{D4617077-7F49-4ED4-A7A1-9B661E484430}">
  <ds:schemaRefs>
    <ds:schemaRef ds:uri="http://www.wps.cn/android/officeDocument/2013/mofficeCustomData"/>
  </ds:schemaRefs>
</ds:datastoreItem>
</file>

<file path=customXml/itemProps32.xml><?xml version="1.0" encoding="utf-8"?>
<ds:datastoreItem xmlns:ds="http://schemas.openxmlformats.org/officeDocument/2006/customXml" ds:itemID="{F4E519B5-EF3F-4E13-AEBE-E0DCF224D729}">
  <ds:schemaRefs>
    <ds:schemaRef ds:uri="http://www.wps.cn/android/officeDocument/2013/mofficeCustomData"/>
  </ds:schemaRefs>
</ds:datastoreItem>
</file>

<file path=customXml/itemProps33.xml><?xml version="1.0" encoding="utf-8"?>
<ds:datastoreItem xmlns:ds="http://schemas.openxmlformats.org/officeDocument/2006/customXml" ds:itemID="{26C23830-D897-4210-8704-B53905BB3911}">
  <ds:schemaRefs>
    <ds:schemaRef ds:uri="http://www.wps.cn/android/officeDocument/2013/mofficeCustomData"/>
  </ds:schemaRefs>
</ds:datastoreItem>
</file>

<file path=customXml/itemProps34.xml><?xml version="1.0" encoding="utf-8"?>
<ds:datastoreItem xmlns:ds="http://schemas.openxmlformats.org/officeDocument/2006/customXml" ds:itemID="{C75ADD6A-6912-49B7-9099-470132A3469B}">
  <ds:schemaRefs>
    <ds:schemaRef ds:uri="http://www.wps.cn/android/officeDocument/2013/mofficeCustomData"/>
  </ds:schemaRefs>
</ds:datastoreItem>
</file>

<file path=customXml/itemProps35.xml><?xml version="1.0" encoding="utf-8"?>
<ds:datastoreItem xmlns:ds="http://schemas.openxmlformats.org/officeDocument/2006/customXml" ds:itemID="{7A604CFF-AF29-4518-996A-C33F39B0B021}">
  <ds:schemaRefs>
    <ds:schemaRef ds:uri="http://www.wps.cn/android/officeDocument/2013/mofficeCustomData"/>
  </ds:schemaRefs>
</ds:datastoreItem>
</file>

<file path=customXml/itemProps36.xml><?xml version="1.0" encoding="utf-8"?>
<ds:datastoreItem xmlns:ds="http://schemas.openxmlformats.org/officeDocument/2006/customXml" ds:itemID="{EA5A6512-1D11-49B8-B8AD-B79F39D089B5}">
  <ds:schemaRefs>
    <ds:schemaRef ds:uri="http://www.wps.cn/android/officeDocument/2013/mofficeCustomData"/>
  </ds:schemaRefs>
</ds:datastoreItem>
</file>

<file path=customXml/itemProps37.xml><?xml version="1.0" encoding="utf-8"?>
<ds:datastoreItem xmlns:ds="http://schemas.openxmlformats.org/officeDocument/2006/customXml" ds:itemID="{BB2086E8-4D3D-4048-AD0A-4F909ED89EE0}">
  <ds:schemaRefs>
    <ds:schemaRef ds:uri="http://www.wps.cn/android/officeDocument/2013/mofficeCustomData"/>
  </ds:schemaRefs>
</ds:datastoreItem>
</file>

<file path=customXml/itemProps38.xml><?xml version="1.0" encoding="utf-8"?>
<ds:datastoreItem xmlns:ds="http://schemas.openxmlformats.org/officeDocument/2006/customXml" ds:itemID="{E120CB10-F00B-4E6F-92D0-28BBE1E3028E}">
  <ds:schemaRefs>
    <ds:schemaRef ds:uri="http://www.wps.cn/android/officeDocument/2013/mofficeCustomData"/>
  </ds:schemaRefs>
</ds:datastoreItem>
</file>

<file path=customXml/itemProps39.xml><?xml version="1.0" encoding="utf-8"?>
<ds:datastoreItem xmlns:ds="http://schemas.openxmlformats.org/officeDocument/2006/customXml" ds:itemID="{99C174B9-656A-4DD9-93BB-256E4602FD14}">
  <ds:schemaRefs>
    <ds:schemaRef ds:uri="http://www.wps.cn/android/officeDocument/2013/mofficeCustomData"/>
  </ds:schemaRefs>
</ds:datastoreItem>
</file>

<file path=customXml/itemProps40.xml><?xml version="1.0" encoding="utf-8"?>
<ds:datastoreItem xmlns:ds="http://schemas.openxmlformats.org/officeDocument/2006/customXml" ds:itemID="{7CD3780D-F67A-4686-B8EF-CCC707724AD8}">
  <ds:schemaRefs>
    <ds:schemaRef ds:uri="http://www.wps.cn/android/officeDocument/2013/mofficeCustomData"/>
  </ds:schemaRefs>
</ds:datastoreItem>
</file>

<file path=customXml/itemProps41.xml><?xml version="1.0" encoding="utf-8"?>
<ds:datastoreItem xmlns:ds="http://schemas.openxmlformats.org/officeDocument/2006/customXml" ds:itemID="{1CE0B150-BA2A-4D5E-BAF0-5D44E7A87833}">
  <ds:schemaRefs>
    <ds:schemaRef ds:uri="http://www.wps.cn/android/officeDocument/2013/mofficeCustomData"/>
  </ds:schemaRefs>
</ds:datastoreItem>
</file>

<file path=customXml/itemProps42.xml><?xml version="1.0" encoding="utf-8"?>
<ds:datastoreItem xmlns:ds="http://schemas.openxmlformats.org/officeDocument/2006/customXml" ds:itemID="{EB489641-C00F-4A01-A304-8160C776032A}">
  <ds:schemaRefs>
    <ds:schemaRef ds:uri="http://www.wps.cn/android/officeDocument/2013/mofficeCustomData"/>
  </ds:schemaRefs>
</ds:datastoreItem>
</file>

<file path=customXml/itemProps43.xml><?xml version="1.0" encoding="utf-8"?>
<ds:datastoreItem xmlns:ds="http://schemas.openxmlformats.org/officeDocument/2006/customXml" ds:itemID="{084940A6-35C5-4990-8BA2-34CCF22098E6}">
  <ds:schemaRefs>
    <ds:schemaRef ds:uri="http://www.wps.cn/android/officeDocument/2013/mofficeCustomData"/>
  </ds:schemaRefs>
</ds:datastoreItem>
</file>

<file path=customXml/itemProps44.xml><?xml version="1.0" encoding="utf-8"?>
<ds:datastoreItem xmlns:ds="http://schemas.openxmlformats.org/officeDocument/2006/customXml" ds:itemID="{CD3471DC-F6A7-475C-A247-223DA6469F34}">
  <ds:schemaRefs>
    <ds:schemaRef ds:uri="http://www.wps.cn/android/officeDocument/2013/mofficeCustomData"/>
  </ds:schemaRefs>
</ds:datastoreItem>
</file>

<file path=customXml/itemProps45.xml><?xml version="1.0" encoding="utf-8"?>
<ds:datastoreItem xmlns:ds="http://schemas.openxmlformats.org/officeDocument/2006/customXml" ds:itemID="{C89BE087-7B0E-4202-8F95-83583FF69996}">
  <ds:schemaRefs>
    <ds:schemaRef ds:uri="http://www.wps.cn/android/officeDocument/2013/mofficeCustomData"/>
  </ds:schemaRefs>
</ds:datastoreItem>
</file>

<file path=customXml/itemProps46.xml><?xml version="1.0" encoding="utf-8"?>
<ds:datastoreItem xmlns:ds="http://schemas.openxmlformats.org/officeDocument/2006/customXml" ds:itemID="{7B53FD98-9414-45A9-A440-7FD55CF16E86}">
  <ds:schemaRefs>
    <ds:schemaRef ds:uri="http://www.wps.cn/android/officeDocument/2013/mofficeCustomData"/>
  </ds:schemaRefs>
</ds:datastoreItem>
</file>

<file path=customXml/itemProps47.xml><?xml version="1.0" encoding="utf-8"?>
<ds:datastoreItem xmlns:ds="http://schemas.openxmlformats.org/officeDocument/2006/customXml" ds:itemID="{FD66B708-0FB3-4F23-8B48-46AF4EF4604D}">
  <ds:schemaRefs>
    <ds:schemaRef ds:uri="http://www.wps.cn/android/officeDocument/2013/mofficeCustomData"/>
  </ds:schemaRefs>
</ds:datastoreItem>
</file>

<file path=customXml/itemProps48.xml><?xml version="1.0" encoding="utf-8"?>
<ds:datastoreItem xmlns:ds="http://schemas.openxmlformats.org/officeDocument/2006/customXml" ds:itemID="{DCAD2EDC-2261-4D61-A0BB-DE26CA925212}">
  <ds:schemaRefs>
    <ds:schemaRef ds:uri="http://www.wps.cn/android/officeDocument/2013/mofficeCustomData"/>
  </ds:schemaRefs>
</ds:datastoreItem>
</file>

<file path=customXml/itemProps49.xml><?xml version="1.0" encoding="utf-8"?>
<ds:datastoreItem xmlns:ds="http://schemas.openxmlformats.org/officeDocument/2006/customXml" ds:itemID="{1366D9A0-BC02-4FEE-845B-9B5582C21A8E}">
  <ds:schemaRefs>
    <ds:schemaRef ds:uri="http://www.wps.cn/android/officeDocument/2013/mofficeCustomData"/>
  </ds:schemaRefs>
</ds:datastoreItem>
</file>

<file path=customXml/itemProps50.xml><?xml version="1.0" encoding="utf-8"?>
<ds:datastoreItem xmlns:ds="http://schemas.openxmlformats.org/officeDocument/2006/customXml" ds:itemID="{8E689DA2-C0A9-4EB0-872A-F44EF98B46B9}">
  <ds:schemaRefs>
    <ds:schemaRef ds:uri="http://www.wps.cn/android/officeDocument/2013/mofficeCustomData"/>
  </ds:schemaRefs>
</ds:datastoreItem>
</file>

<file path=customXml/itemProps51.xml><?xml version="1.0" encoding="utf-8"?>
<ds:datastoreItem xmlns:ds="http://schemas.openxmlformats.org/officeDocument/2006/customXml" ds:itemID="{DF60CB88-9D8E-47DA-A8B1-53F24719FE8E}">
  <ds:schemaRefs>
    <ds:schemaRef ds:uri="http://www.wps.cn/android/officeDocument/2013/mofficeCustomData"/>
  </ds:schemaRefs>
</ds:datastoreItem>
</file>

<file path=customXml/itemProps52.xml><?xml version="1.0" encoding="utf-8"?>
<ds:datastoreItem xmlns:ds="http://schemas.openxmlformats.org/officeDocument/2006/customXml" ds:itemID="{ACFA48AD-EA0C-4E7B-8AA5-E9E6CB84E761}">
  <ds:schemaRefs>
    <ds:schemaRef ds:uri="http://www.wps.cn/android/officeDocument/2013/mofficeCustomData"/>
  </ds:schemaRefs>
</ds:datastoreItem>
</file>

<file path=customXml/itemProps53.xml><?xml version="1.0" encoding="utf-8"?>
<ds:datastoreItem xmlns:ds="http://schemas.openxmlformats.org/officeDocument/2006/customXml" ds:itemID="{04AE5BE1-F3C3-4269-AA82-8812154DDD9F}">
  <ds:schemaRefs>
    <ds:schemaRef ds:uri="http://www.wps.cn/android/officeDocument/2013/mofficeCustomData"/>
  </ds:schemaRefs>
</ds:datastoreItem>
</file>

<file path=customXml/itemProps54.xml><?xml version="1.0" encoding="utf-8"?>
<ds:datastoreItem xmlns:ds="http://schemas.openxmlformats.org/officeDocument/2006/customXml" ds:itemID="{08ECBBA1-78F6-48C3-84DC-082CF18D2676}">
  <ds:schemaRefs>
    <ds:schemaRef ds:uri="http://www.wps.cn/android/officeDocument/2013/mofficeCustomData"/>
  </ds:schemaRefs>
</ds:datastoreItem>
</file>

<file path=customXml/itemProps55.xml><?xml version="1.0" encoding="utf-8"?>
<ds:datastoreItem xmlns:ds="http://schemas.openxmlformats.org/officeDocument/2006/customXml" ds:itemID="{DB40F63D-CC84-44E2-8CEB-E78B16E716C5}">
  <ds:schemaRefs>
    <ds:schemaRef ds:uri="http://www.wps.cn/android/officeDocument/2013/mofficeCustomData"/>
  </ds:schemaRefs>
</ds:datastoreItem>
</file>

<file path=customXml/itemProps56.xml><?xml version="1.0" encoding="utf-8"?>
<ds:datastoreItem xmlns:ds="http://schemas.openxmlformats.org/officeDocument/2006/customXml" ds:itemID="{2030D5C6-45BF-4972-87D7-8AF24550FBAD}">
  <ds:schemaRefs>
    <ds:schemaRef ds:uri="http://www.wps.cn/android/officeDocument/2013/mofficeCustomData"/>
  </ds:schemaRefs>
</ds:datastoreItem>
</file>

<file path=customXml/itemProps57.xml><?xml version="1.0" encoding="utf-8"?>
<ds:datastoreItem xmlns:ds="http://schemas.openxmlformats.org/officeDocument/2006/customXml" ds:itemID="{1E962EDA-FEEA-40C9-8B31-ABDFDFCD8090}">
  <ds:schemaRefs>
    <ds:schemaRef ds:uri="http://www.wps.cn/android/officeDocument/2013/mofficeCustomData"/>
  </ds:schemaRefs>
</ds:datastoreItem>
</file>

<file path=customXml/itemProps58.xml><?xml version="1.0" encoding="utf-8"?>
<ds:datastoreItem xmlns:ds="http://schemas.openxmlformats.org/officeDocument/2006/customXml" ds:itemID="{049FEE9C-4CAD-47FC-BC6C-F6A54F9ADAC7}">
  <ds:schemaRefs>
    <ds:schemaRef ds:uri="http://www.wps.cn/android/officeDocument/2013/mofficeCustomData"/>
  </ds:schemaRefs>
</ds:datastoreItem>
</file>

<file path=docProps/app.xml><?xml version="1.0" encoding="utf-8"?>
<Properties xmlns="http://schemas.openxmlformats.org/officeDocument/2006/extended-properties" xmlns:vt="http://schemas.openxmlformats.org/officeDocument/2006/docPropsVTypes">
  <Template>Normal.dotm</Template>
  <TotalTime>1652</TotalTime>
  <Pages>32</Pages>
  <Words>7453</Words>
  <Characters>42486</Characters>
  <Application>Microsoft Office Word</Application>
  <DocSecurity>0</DocSecurity>
  <Lines>354</Lines>
  <Paragraphs>99</Paragraphs>
  <ScaleCrop>false</ScaleCrop>
  <HeadingPairs>
    <vt:vector size="6" baseType="variant">
      <vt:variant>
        <vt:lpstr>Titlu</vt:lpstr>
      </vt:variant>
      <vt:variant>
        <vt:i4>1</vt:i4>
      </vt:variant>
      <vt:variant>
        <vt:lpstr>Title</vt:lpstr>
      </vt:variant>
      <vt:variant>
        <vt:i4>1</vt:i4>
      </vt:variant>
      <vt:variant>
        <vt:lpstr>Название</vt:lpstr>
      </vt:variant>
      <vt:variant>
        <vt:i4>1</vt:i4>
      </vt:variant>
    </vt:vector>
  </HeadingPairs>
  <TitlesOfParts>
    <vt:vector size="3" baseType="lpstr">
      <vt:lpstr/>
      <vt:lpstr/>
      <vt:lpstr/>
    </vt:vector>
  </TitlesOfParts>
  <Company/>
  <LinksUpToDate>false</LinksUpToDate>
  <CharactersWithSpaces>49840</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MRosca</dc:creator>
  <cp:lastModifiedBy>User</cp:lastModifiedBy>
  <cp:revision>44</cp:revision>
  <cp:lastPrinted>2023-01-26T10:03:00Z</cp:lastPrinted>
  <dcterms:created xsi:type="dcterms:W3CDTF">2021-02-23T15:26:00Z</dcterms:created>
  <dcterms:modified xsi:type="dcterms:W3CDTF">2023-02-22T12:10:00Z</dcterms:modified>
</cp:coreProperties>
</file>